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FD44A-AD9B-4636-B254-FD8049105DA8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E7963-A121-4421-BA4E-3DF159133A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</a:t>
            </a:r>
            <a:r>
              <a:rPr lang="en-US" baseline="0" dirty="0" smtClean="0"/>
              <a:t> the past few months I’ve acquired a decently sized collection of “stuff” from various family members</a:t>
            </a:r>
            <a:r>
              <a:rPr lang="en-US" baseline="0" dirty="0" smtClean="0"/>
              <a:t>. Rather than leaving items sitting in boxes indefinitely, I thought this class would be a good opportunity to digitize some of it and make it available to family and friends who might be interested.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E7963-A121-4421-BA4E-3DF159133AB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three</a:t>
            </a:r>
            <a:r>
              <a:rPr lang="en-US" baseline="0" dirty="0" smtClean="0"/>
              <a:t> main phases that this project involves. The first is an inventory of all the stuff that I have, and a reorganization of the physical collection.  Currently it’s stored in a variety of unlabeled boxes and in different physical locations.</a:t>
            </a:r>
          </a:p>
          <a:p>
            <a:r>
              <a:rPr lang="en-US" baseline="0" dirty="0" smtClean="0"/>
              <a:t>The second is the act of scanning and editing the digital files.</a:t>
            </a:r>
          </a:p>
          <a:p>
            <a:r>
              <a:rPr lang="en-US" baseline="0" dirty="0" smtClean="0"/>
              <a:t>And the third is of course uploading the files or importing them into </a:t>
            </a:r>
            <a:r>
              <a:rPr lang="en-US" baseline="0" dirty="0" err="1" smtClean="0"/>
              <a:t>Omeka</a:t>
            </a:r>
            <a:r>
              <a:rPr lang="en-US" baseline="0" dirty="0" smtClean="0"/>
              <a:t>, and then organizing them in a way that will be engaging for users.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E7963-A121-4421-BA4E-3DF159133AB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Organizing</a:t>
            </a:r>
            <a:r>
              <a:rPr lang="en-US" baseline="0" dirty="0" smtClean="0"/>
              <a:t> the physical collection has proved to be a bit more complicated than I first thought.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E7963-A121-4421-BA4E-3DF159133AB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CAF0-B96E-4092-8048-709C067A7F74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9EE2-AF7B-498A-8953-99134375A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CAF0-B96E-4092-8048-709C067A7F74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9EE2-AF7B-498A-8953-99134375A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CAF0-B96E-4092-8048-709C067A7F74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9EE2-AF7B-498A-8953-99134375A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CAF0-B96E-4092-8048-709C067A7F74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9EE2-AF7B-498A-8953-99134375A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CAF0-B96E-4092-8048-709C067A7F74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9EE2-AF7B-498A-8953-99134375A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CAF0-B96E-4092-8048-709C067A7F74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9EE2-AF7B-498A-8953-99134375A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CAF0-B96E-4092-8048-709C067A7F74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9EE2-AF7B-498A-8953-99134375A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CAF0-B96E-4092-8048-709C067A7F74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9EE2-AF7B-498A-8953-99134375A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CAF0-B96E-4092-8048-709C067A7F74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9EE2-AF7B-498A-8953-99134375A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CAF0-B96E-4092-8048-709C067A7F74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9EE2-AF7B-498A-8953-99134375A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CAF0-B96E-4092-8048-709C067A7F74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9EE2-AF7B-498A-8953-99134375A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7CAF0-B96E-4092-8048-709C067A7F74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49EE2-AF7B-498A-8953-99134375A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Rose Family Archive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proposal &amp; design document</a:t>
            </a:r>
          </a:p>
          <a:p>
            <a:r>
              <a:rPr lang="en-US" dirty="0" smtClean="0"/>
              <a:t>LIS654</a:t>
            </a:r>
          </a:p>
          <a:p>
            <a:r>
              <a:rPr lang="en-US" dirty="0" smtClean="0"/>
              <a:t>Tom Rose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(text)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Title </a:t>
            </a:r>
          </a:p>
          <a:p>
            <a:pPr lvl="1"/>
            <a:r>
              <a:rPr lang="en-US" dirty="0" smtClean="0"/>
              <a:t>Title of document</a:t>
            </a:r>
          </a:p>
          <a:p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Longer description offering context</a:t>
            </a:r>
          </a:p>
          <a:p>
            <a:r>
              <a:rPr lang="en-US" dirty="0" smtClean="0"/>
              <a:t>Identifier </a:t>
            </a:r>
          </a:p>
          <a:p>
            <a:pPr lvl="1"/>
            <a:r>
              <a:rPr lang="en-US" dirty="0" smtClean="0"/>
              <a:t>6-digit sequence</a:t>
            </a:r>
          </a:p>
          <a:p>
            <a:r>
              <a:rPr lang="en-US" dirty="0" smtClean="0"/>
              <a:t>Subject </a:t>
            </a:r>
          </a:p>
          <a:p>
            <a:pPr lvl="1"/>
            <a:r>
              <a:rPr lang="en-US" dirty="0" smtClean="0"/>
              <a:t>People; topics</a:t>
            </a:r>
          </a:p>
          <a:p>
            <a:r>
              <a:rPr lang="en-US" dirty="0" smtClean="0"/>
              <a:t>Coverage </a:t>
            </a:r>
          </a:p>
          <a:p>
            <a:pPr lvl="1"/>
            <a:r>
              <a:rPr lang="en-US" dirty="0" smtClean="0"/>
              <a:t>spatial info by name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006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YYYY-MM-DD, if known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else, “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n.d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.”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400" dirty="0" smtClean="0"/>
              <a:t>Text/</a:t>
            </a:r>
            <a:r>
              <a:rPr lang="en-US" sz="2400" dirty="0" err="1" smtClean="0"/>
              <a:t>pdf</a:t>
            </a:r>
            <a:r>
              <a:rPr lang="en-US" sz="2400" dirty="0" smtClean="0"/>
              <a:t> </a:t>
            </a:r>
            <a:r>
              <a:rPr lang="en-US" sz="2400" smtClean="0"/>
              <a:t>(accurate?)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Tags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Omeka</a:t>
            </a:r>
            <a:r>
              <a:rPr lang="en-US" dirty="0" smtClean="0"/>
              <a:t>: Collections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collection for each physical collection</a:t>
            </a:r>
          </a:p>
          <a:p>
            <a:pPr lvl="1"/>
            <a:r>
              <a:rPr lang="en-US" dirty="0" smtClean="0"/>
              <a:t>FAM001, FAM002, FAM003, etc.</a:t>
            </a:r>
          </a:p>
          <a:p>
            <a:r>
              <a:rPr lang="en-US" dirty="0" smtClean="0"/>
              <a:t>Items added to respective collections</a:t>
            </a:r>
          </a:p>
          <a:p>
            <a:pPr lvl="1"/>
            <a:r>
              <a:rPr lang="en-US" dirty="0" smtClean="0"/>
              <a:t>Separate CSV files needed for each collection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Omeka</a:t>
            </a:r>
            <a:r>
              <a:rPr lang="en-US" dirty="0" smtClean="0"/>
              <a:t>: </a:t>
            </a:r>
            <a:r>
              <a:rPr lang="en-US" dirty="0" err="1" smtClean="0"/>
              <a:t>Plugins</a:t>
            </a:r>
            <a:r>
              <a:rPr lang="en-US" dirty="0" smtClean="0"/>
              <a:t> (confirmed)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Exhibit Builder</a:t>
            </a:r>
          </a:p>
          <a:p>
            <a:pPr lvl="1"/>
            <a:r>
              <a:rPr lang="en-US" dirty="0" smtClean="0"/>
              <a:t>Used to display related items together and connect them with commentary. Useful to provide insight most users will not have.</a:t>
            </a:r>
          </a:p>
          <a:p>
            <a:r>
              <a:rPr lang="en-US" dirty="0" smtClean="0"/>
              <a:t>Docs Viewer</a:t>
            </a:r>
          </a:p>
          <a:p>
            <a:pPr lvl="1"/>
            <a:r>
              <a:rPr lang="en-US" dirty="0" smtClean="0"/>
              <a:t>To display PDF files.</a:t>
            </a:r>
          </a:p>
          <a:p>
            <a:r>
              <a:rPr lang="en-US" dirty="0" smtClean="0"/>
              <a:t>Simple Contact Form</a:t>
            </a:r>
          </a:p>
          <a:p>
            <a:pPr lvl="1"/>
            <a:r>
              <a:rPr lang="en-US" dirty="0" smtClean="0"/>
              <a:t>To encourage feedback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Omeka</a:t>
            </a:r>
            <a:r>
              <a:rPr lang="en-US" dirty="0" smtClean="0"/>
              <a:t>: </a:t>
            </a:r>
            <a:r>
              <a:rPr lang="en-US" dirty="0" err="1" smtClean="0"/>
              <a:t>Plugins</a:t>
            </a:r>
            <a:r>
              <a:rPr lang="en-US" dirty="0" smtClean="0"/>
              <a:t> (speculative)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EAD Importer?</a:t>
            </a:r>
          </a:p>
          <a:p>
            <a:pPr lvl="1"/>
            <a:r>
              <a:rPr lang="en-US" dirty="0" smtClean="0"/>
              <a:t>Could be used in conjunction with AT’s EAD Export function.</a:t>
            </a:r>
          </a:p>
          <a:p>
            <a:r>
              <a:rPr lang="en-US" dirty="0" smtClean="0"/>
              <a:t>Timeline?</a:t>
            </a:r>
          </a:p>
          <a:p>
            <a:pPr lvl="1"/>
            <a:r>
              <a:rPr lang="en-US" dirty="0" smtClean="0"/>
              <a:t>Used to permit browsing chronologically; 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ill consider this when a wider date range is represented in </a:t>
            </a:r>
            <a:r>
              <a:rPr lang="en-US" smtClean="0"/>
              <a:t>the repository.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Repository contents</a:t>
            </a:r>
          </a:p>
          <a:p>
            <a:pPr lvl="1"/>
            <a:r>
              <a:rPr lang="en-US" dirty="0" smtClean="0"/>
              <a:t>Family photos, texts (letters, articles, etc.)</a:t>
            </a:r>
          </a:p>
          <a:p>
            <a:pPr lvl="1"/>
            <a:r>
              <a:rPr lang="en-US" dirty="0" smtClean="0"/>
              <a:t>Digital formats: JPEGs, PDFs</a:t>
            </a:r>
          </a:p>
          <a:p>
            <a:r>
              <a:rPr lang="en-US" dirty="0" smtClean="0"/>
              <a:t>Intended audience</a:t>
            </a:r>
          </a:p>
          <a:p>
            <a:pPr lvl="1"/>
            <a:r>
              <a:rPr lang="en-US" dirty="0" smtClean="0"/>
              <a:t>Family and friends</a:t>
            </a:r>
          </a:p>
          <a:p>
            <a:r>
              <a:rPr lang="en-US" dirty="0" smtClean="0"/>
              <a:t>Resources?</a:t>
            </a:r>
          </a:p>
          <a:p>
            <a:pPr lvl="1"/>
            <a:r>
              <a:rPr lang="en-US" dirty="0" smtClean="0"/>
              <a:t>Wotan server space</a:t>
            </a:r>
          </a:p>
          <a:p>
            <a:pPr lvl="1"/>
            <a:r>
              <a:rPr lang="en-US" dirty="0" smtClean="0"/>
              <a:t>No expectation of outside resources – purely voluntary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Inventory &amp; </a:t>
            </a:r>
            <a:r>
              <a:rPr lang="en-US" dirty="0" smtClean="0"/>
              <a:t>organize physical collection</a:t>
            </a:r>
            <a:endParaRPr lang="en-US" dirty="0" smtClean="0"/>
          </a:p>
          <a:p>
            <a:pPr lvl="1"/>
            <a:r>
              <a:rPr lang="en-US" dirty="0" smtClean="0"/>
              <a:t>What do I have?</a:t>
            </a:r>
          </a:p>
          <a:p>
            <a:pPr lvl="1"/>
            <a:r>
              <a:rPr lang="en-US" dirty="0" smtClean="0"/>
              <a:t>How do resources relate to one another?</a:t>
            </a:r>
          </a:p>
          <a:p>
            <a:r>
              <a:rPr lang="en-US" dirty="0" smtClean="0"/>
              <a:t>Digitize material</a:t>
            </a:r>
          </a:p>
          <a:p>
            <a:pPr lvl="1"/>
            <a:r>
              <a:rPr lang="en-US" dirty="0" smtClean="0"/>
              <a:t>Scanning &amp; editing</a:t>
            </a:r>
          </a:p>
          <a:p>
            <a:r>
              <a:rPr lang="en-US" dirty="0" smtClean="0"/>
              <a:t>Upload/Import to </a:t>
            </a:r>
            <a:r>
              <a:rPr lang="en-US" dirty="0" err="1" smtClean="0"/>
              <a:t>Omeka</a:t>
            </a:r>
            <a:endParaRPr lang="en-US" dirty="0" smtClean="0"/>
          </a:p>
          <a:p>
            <a:pPr lvl="1"/>
            <a:r>
              <a:rPr lang="en-US" dirty="0" smtClean="0"/>
              <a:t>Arrange files in an interesting way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Various container types, poorly labeled</a:t>
            </a:r>
          </a:p>
          <a:p>
            <a:r>
              <a:rPr lang="en-US" dirty="0" smtClean="0"/>
              <a:t>Stored in different rooms</a:t>
            </a:r>
          </a:p>
          <a:p>
            <a:r>
              <a:rPr lang="en-US" dirty="0" smtClean="0"/>
              <a:t>Preservation issues</a:t>
            </a:r>
          </a:p>
          <a:p>
            <a:pPr lvl="1"/>
            <a:r>
              <a:rPr lang="en-US" dirty="0" smtClean="0"/>
              <a:t>Deteriorating photos, mold</a:t>
            </a:r>
          </a:p>
          <a:p>
            <a:r>
              <a:rPr lang="en-US" dirty="0" smtClean="0"/>
              <a:t>How to organize?</a:t>
            </a:r>
          </a:p>
          <a:p>
            <a:pPr lvl="1"/>
            <a:r>
              <a:rPr lang="en-US" dirty="0" smtClean="0"/>
              <a:t>By “subject</a:t>
            </a:r>
            <a:r>
              <a:rPr lang="en-US" dirty="0" smtClean="0"/>
              <a:t>” or “contents” of items?</a:t>
            </a:r>
            <a:endParaRPr lang="en-US" dirty="0" smtClean="0"/>
          </a:p>
          <a:p>
            <a:pPr lvl="1"/>
            <a:r>
              <a:rPr lang="en-US" dirty="0" smtClean="0"/>
              <a:t>By “source”?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Organize by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Three distinct sources (“family units”)</a:t>
            </a:r>
          </a:p>
          <a:p>
            <a:pPr lvl="1"/>
            <a:r>
              <a:rPr lang="en-US" dirty="0" smtClean="0"/>
              <a:t>FAM001: </a:t>
            </a:r>
            <a:r>
              <a:rPr lang="en-US" dirty="0" smtClean="0"/>
              <a:t>Ken/Chris </a:t>
            </a:r>
            <a:r>
              <a:rPr lang="en-US" dirty="0" smtClean="0"/>
              <a:t>Rose</a:t>
            </a:r>
          </a:p>
          <a:p>
            <a:pPr lvl="1"/>
            <a:r>
              <a:rPr lang="en-US" dirty="0" smtClean="0"/>
              <a:t>FAM002: Bob/Kay Rose</a:t>
            </a:r>
          </a:p>
          <a:p>
            <a:pPr lvl="1"/>
            <a:r>
              <a:rPr lang="en-US" dirty="0" smtClean="0"/>
              <a:t>FAM003: </a:t>
            </a:r>
            <a:r>
              <a:rPr lang="en-US" dirty="0" smtClean="0"/>
              <a:t>Jodi/Tom </a:t>
            </a:r>
            <a:r>
              <a:rPr lang="en-US" dirty="0" smtClean="0"/>
              <a:t>O’Leary</a:t>
            </a:r>
          </a:p>
          <a:p>
            <a:r>
              <a:rPr lang="en-US" dirty="0" smtClean="0"/>
              <a:t>Gray areas?</a:t>
            </a:r>
          </a:p>
          <a:p>
            <a:pPr lvl="1"/>
            <a:r>
              <a:rPr lang="en-US" dirty="0" smtClean="0"/>
              <a:t>Digital photos?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subcollections</a:t>
            </a:r>
            <a:r>
              <a:rPr lang="en-US" dirty="0" smtClean="0"/>
              <a:t>?”</a:t>
            </a:r>
          </a:p>
          <a:p>
            <a:pPr lvl="2"/>
            <a:r>
              <a:rPr lang="en-US" dirty="0" smtClean="0"/>
              <a:t>Family within </a:t>
            </a:r>
            <a:r>
              <a:rPr lang="en-US" dirty="0" smtClean="0"/>
              <a:t>family (great-grandma’s stuff mixed in)</a:t>
            </a:r>
            <a:endParaRPr lang="en-US" dirty="0" smtClean="0"/>
          </a:p>
          <a:p>
            <a:pPr lvl="1"/>
            <a:r>
              <a:rPr lang="en-US" dirty="0" smtClean="0"/>
              <a:t>Future additions?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Conducting Inventory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Archivist Toolkit</a:t>
            </a:r>
          </a:p>
          <a:p>
            <a:pPr lvl="1"/>
            <a:r>
              <a:rPr lang="en-US" dirty="0" smtClean="0"/>
              <a:t>Advantages</a:t>
            </a:r>
          </a:p>
          <a:p>
            <a:pPr lvl="2"/>
            <a:r>
              <a:rPr lang="en-US" dirty="0" smtClean="0"/>
              <a:t>View relationships between resources</a:t>
            </a:r>
          </a:p>
          <a:p>
            <a:pPr lvl="2"/>
            <a:r>
              <a:rPr lang="en-US" dirty="0" smtClean="0"/>
              <a:t>Similarities to </a:t>
            </a:r>
            <a:r>
              <a:rPr lang="en-US" dirty="0" err="1" smtClean="0"/>
              <a:t>Omeka</a:t>
            </a:r>
            <a:endParaRPr lang="en-US" dirty="0" smtClean="0"/>
          </a:p>
          <a:p>
            <a:pPr lvl="3"/>
            <a:r>
              <a:rPr lang="en-US" dirty="0" smtClean="0"/>
              <a:t>Collection structure</a:t>
            </a:r>
          </a:p>
          <a:p>
            <a:pPr lvl="3"/>
            <a:r>
              <a:rPr lang="en-US" dirty="0" smtClean="0"/>
              <a:t>Create “items” with “instances”</a:t>
            </a:r>
          </a:p>
          <a:p>
            <a:pPr lvl="3"/>
            <a:r>
              <a:rPr lang="en-US" dirty="0" smtClean="0"/>
              <a:t>Tagging possibilities</a:t>
            </a:r>
          </a:p>
          <a:p>
            <a:pPr lvl="1"/>
            <a:r>
              <a:rPr lang="en-US" dirty="0" smtClean="0"/>
              <a:t>Disadvantages</a:t>
            </a:r>
          </a:p>
          <a:p>
            <a:pPr lvl="2"/>
            <a:r>
              <a:rPr lang="en-US" dirty="0" smtClean="0"/>
              <a:t>Required fields make data entry unwieldy</a:t>
            </a:r>
          </a:p>
          <a:p>
            <a:pPr lvl="2"/>
            <a:r>
              <a:rPr lang="en-US" dirty="0" smtClean="0"/>
              <a:t>Difficult to “change your mind” about structure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Item selection</a:t>
            </a:r>
          </a:p>
          <a:p>
            <a:pPr lvl="1"/>
            <a:r>
              <a:rPr lang="en-US" i="1" dirty="0" smtClean="0"/>
              <a:t>Don’t scan everything</a:t>
            </a:r>
            <a:endParaRPr lang="en-US" dirty="0" smtClean="0"/>
          </a:p>
          <a:p>
            <a:pPr lvl="1"/>
            <a:r>
              <a:rPr lang="en-US" dirty="0" smtClean="0"/>
              <a:t>Focus on…</a:t>
            </a:r>
          </a:p>
          <a:p>
            <a:pPr lvl="2"/>
            <a:r>
              <a:rPr lang="en-US" dirty="0" smtClean="0"/>
              <a:t>People-centered photos</a:t>
            </a:r>
          </a:p>
          <a:p>
            <a:pPr lvl="2"/>
            <a:r>
              <a:rPr lang="en-US" dirty="0" smtClean="0"/>
              <a:t>Notable events (Birthdays, holidays, travel)</a:t>
            </a:r>
          </a:p>
          <a:p>
            <a:r>
              <a:rPr lang="en-US" dirty="0" smtClean="0"/>
              <a:t>Scanning specifications</a:t>
            </a:r>
          </a:p>
          <a:p>
            <a:pPr lvl="1"/>
            <a:r>
              <a:rPr lang="en-US" dirty="0" smtClean="0"/>
              <a:t>300dpi JPEGs – files for </a:t>
            </a:r>
            <a:r>
              <a:rPr lang="en-US" dirty="0" err="1" smtClean="0"/>
              <a:t>Omeka</a:t>
            </a:r>
            <a:endParaRPr lang="en-US" dirty="0" smtClean="0"/>
          </a:p>
          <a:p>
            <a:pPr lvl="1"/>
            <a:r>
              <a:rPr lang="en-US" dirty="0" smtClean="0"/>
              <a:t>Scan with border</a:t>
            </a:r>
          </a:p>
          <a:p>
            <a:pPr lvl="1"/>
            <a:r>
              <a:rPr lang="en-US" dirty="0" smtClean="0"/>
              <a:t>File names?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Purely “dumb” identification</a:t>
            </a:r>
          </a:p>
          <a:p>
            <a:pPr lvl="1"/>
            <a:r>
              <a:rPr lang="en-US" dirty="0" smtClean="0"/>
              <a:t>Six-digits, 000001-999999</a:t>
            </a:r>
          </a:p>
          <a:p>
            <a:pPr lvl="1"/>
            <a:r>
              <a:rPr lang="en-US" dirty="0" smtClean="0"/>
              <a:t>Items numbered in sequence</a:t>
            </a:r>
          </a:p>
          <a:p>
            <a:pPr lvl="1"/>
            <a:r>
              <a:rPr lang="en-US" dirty="0" smtClean="0"/>
              <a:t>No regard for collection/relation to other items</a:t>
            </a:r>
          </a:p>
          <a:p>
            <a:pPr lvl="2"/>
            <a:r>
              <a:rPr lang="en-US" dirty="0" smtClean="0"/>
              <a:t>Except… objects with multiple files (e.g. multiple pages)</a:t>
            </a:r>
          </a:p>
          <a:p>
            <a:pPr lvl="3"/>
            <a:r>
              <a:rPr lang="en-US" dirty="0" smtClean="0"/>
              <a:t>Append _### in sequence to identifier</a:t>
            </a:r>
          </a:p>
          <a:p>
            <a:pPr lvl="2"/>
            <a:r>
              <a:rPr lang="en-US" dirty="0" smtClean="0"/>
              <a:t>Only complicates things</a:t>
            </a:r>
          </a:p>
          <a:p>
            <a:pPr lvl="3"/>
            <a:r>
              <a:rPr lang="en-US" dirty="0" smtClean="0"/>
              <a:t>What if I something needs to be moved to another collection?</a:t>
            </a:r>
          </a:p>
          <a:p>
            <a:pPr lvl="3"/>
            <a:r>
              <a:rPr lang="en-US" dirty="0" smtClean="0"/>
              <a:t>What if I scan something “out of sequence”?</a:t>
            </a:r>
          </a:p>
          <a:p>
            <a:pPr lvl="1"/>
            <a:r>
              <a:rPr lang="en-US" dirty="0" smtClean="0"/>
              <a:t>Metadata generated at the same time as identifier</a:t>
            </a:r>
          </a:p>
          <a:p>
            <a:pPr lvl="2"/>
            <a:r>
              <a:rPr lang="en-US" dirty="0" smtClean="0"/>
              <a:t>Largely based off content of photos (few labels on photos)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(photos)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Title </a:t>
            </a:r>
          </a:p>
          <a:p>
            <a:pPr lvl="1"/>
            <a:r>
              <a:rPr lang="en-US" dirty="0" smtClean="0"/>
              <a:t>Brief summary of photo</a:t>
            </a:r>
          </a:p>
          <a:p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Longer description offering context</a:t>
            </a:r>
          </a:p>
          <a:p>
            <a:r>
              <a:rPr lang="en-US" dirty="0" smtClean="0"/>
              <a:t>Identifier </a:t>
            </a:r>
          </a:p>
          <a:p>
            <a:pPr lvl="1"/>
            <a:r>
              <a:rPr lang="en-US" dirty="0" smtClean="0"/>
              <a:t>6-digit sequence</a:t>
            </a:r>
          </a:p>
          <a:p>
            <a:r>
              <a:rPr lang="en-US" dirty="0" smtClean="0"/>
              <a:t>Subject </a:t>
            </a:r>
          </a:p>
          <a:p>
            <a:pPr lvl="1"/>
            <a:r>
              <a:rPr lang="en-US" dirty="0" smtClean="0"/>
              <a:t>people</a:t>
            </a:r>
          </a:p>
          <a:p>
            <a:r>
              <a:rPr lang="en-US" dirty="0" smtClean="0"/>
              <a:t>Coverage </a:t>
            </a:r>
          </a:p>
          <a:p>
            <a:pPr lvl="1"/>
            <a:r>
              <a:rPr lang="en-US" dirty="0" smtClean="0"/>
              <a:t>spatial info by name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006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YYYY-MM-DD, if known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else, “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n.d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.”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Image/jpeg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StillImage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Tags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679</Words>
  <Application>Microsoft Office PowerPoint</Application>
  <PresentationFormat>On-screen Show (4:3)</PresentationFormat>
  <Paragraphs>136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Rose Family Archive</vt:lpstr>
      <vt:lpstr>Objective</vt:lpstr>
      <vt:lpstr>Workflow</vt:lpstr>
      <vt:lpstr>Physical collection</vt:lpstr>
      <vt:lpstr>Organize by Source</vt:lpstr>
      <vt:lpstr>Conducting Inventory</vt:lpstr>
      <vt:lpstr>Digitization</vt:lpstr>
      <vt:lpstr>Identifiers</vt:lpstr>
      <vt:lpstr>Metadata (photos)</vt:lpstr>
      <vt:lpstr>Metadata (text)</vt:lpstr>
      <vt:lpstr>Omeka: Collections</vt:lpstr>
      <vt:lpstr>Omeka: Plugins (confirmed)</vt:lpstr>
      <vt:lpstr>Omeka: Plugins (speculative)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Rose Family Archive</dc:title>
  <dc:creator>trose</dc:creator>
  <cp:lastModifiedBy>student</cp:lastModifiedBy>
  <cp:revision>32</cp:revision>
  <dcterms:created xsi:type="dcterms:W3CDTF">2011-10-25T15:03:06Z</dcterms:created>
  <dcterms:modified xsi:type="dcterms:W3CDTF">2011-10-25T22:56:54Z</dcterms:modified>
</cp:coreProperties>
</file>