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Default Extension="tiff" ContentType="image/tiff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03" r:id="rId1"/>
  </p:sldMasterIdLst>
  <p:sldIdLst>
    <p:sldId id="256" r:id="rId2"/>
    <p:sldId id="257" r:id="rId3"/>
    <p:sldId id="261" r:id="rId4"/>
    <p:sldId id="258" r:id="rId5"/>
    <p:sldId id="260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26" d="100"/>
          <a:sy n="126" d="100"/>
        </p:scale>
        <p:origin x="-19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4B4B592-9F89-254F-8441-34349D7E6EFA}" type="datetimeFigureOut">
              <a:rPr lang="en-US" smtClean="0"/>
              <a:t>11/6/11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3DB902-1C69-C748-B35D-514163F295F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4B592-9F89-254F-8441-34349D7E6EFA}" type="datetimeFigureOut">
              <a:rPr lang="en-US" smtClean="0"/>
              <a:t>11/6/11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DB902-1C69-C748-B35D-514163F295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4B4B592-9F89-254F-8441-34349D7E6EFA}" type="datetimeFigureOut">
              <a:rPr lang="en-US" smtClean="0"/>
              <a:t>11/6/11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93DB902-1C69-C748-B35D-514163F295F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4B592-9F89-254F-8441-34349D7E6EFA}" type="datetimeFigureOut">
              <a:rPr lang="en-US" smtClean="0"/>
              <a:t>11/6/11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93DB902-1C69-C748-B35D-514163F295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4B592-9F89-254F-8441-34349D7E6EFA}" type="datetimeFigureOut">
              <a:rPr lang="en-US" smtClean="0"/>
              <a:t>11/6/11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93DB902-1C69-C748-B35D-514163F295F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4B4B592-9F89-254F-8441-34349D7E6EFA}" type="datetimeFigureOut">
              <a:rPr lang="en-US" smtClean="0"/>
              <a:t>11/6/11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93DB902-1C69-C748-B35D-514163F295F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4B4B592-9F89-254F-8441-34349D7E6EFA}" type="datetimeFigureOut">
              <a:rPr lang="en-US" smtClean="0"/>
              <a:t>11/6/11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93DB902-1C69-C748-B35D-514163F295F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4B592-9F89-254F-8441-34349D7E6EFA}" type="datetimeFigureOut">
              <a:rPr lang="en-US" smtClean="0"/>
              <a:t>11/6/11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93DB902-1C69-C748-B35D-514163F295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4B592-9F89-254F-8441-34349D7E6EFA}" type="datetimeFigureOut">
              <a:rPr lang="en-US" smtClean="0"/>
              <a:t>11/6/11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3DB902-1C69-C748-B35D-514163F295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4B592-9F89-254F-8441-34349D7E6EFA}" type="datetimeFigureOut">
              <a:rPr lang="en-US" smtClean="0"/>
              <a:t>11/6/11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93DB902-1C69-C748-B35D-514163F295F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4B4B592-9F89-254F-8441-34349D7E6EFA}" type="datetimeFigureOut">
              <a:rPr lang="en-US" smtClean="0"/>
              <a:t>11/6/11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93DB902-1C69-C748-B35D-514163F295F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4B4B592-9F89-254F-8441-34349D7E6EFA}" type="datetimeFigureOut">
              <a:rPr lang="en-US" smtClean="0"/>
              <a:t>11/6/11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93DB902-1C69-C748-B35D-514163F295F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tif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tif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Omeka</a:t>
            </a:r>
            <a:r>
              <a:rPr lang="en-US" dirty="0" smtClean="0"/>
              <a:t> Social Bookmarking Plug-in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Created by Jeremy Boggs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Builds links and increases online popularity by driving traffic to your repository.</a:t>
            </a:r>
          </a:p>
          <a:p>
            <a:r>
              <a:rPr lang="en-US" dirty="0" smtClean="0"/>
              <a:t>Affords the user to link items of particular interest from your repository to their chosen social networking apparatus.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Options for </a:t>
            </a:r>
            <a:r>
              <a:rPr lang="en-US" smtClean="0"/>
              <a:t>the current </a:t>
            </a:r>
            <a:r>
              <a:rPr lang="en-US" dirty="0" smtClean="0"/>
              <a:t>version of the Plug-in:</a:t>
            </a:r>
            <a:endParaRPr lang="en-US" dirty="0"/>
          </a:p>
        </p:txBody>
      </p:sp>
      <p:pic>
        <p:nvPicPr>
          <p:cNvPr id="4" name="Content Placeholder 3" descr="services.tiff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t="-14607" b="-14607"/>
          <a:stretch>
            <a:fillRect/>
          </a:stretch>
        </p:blipFill>
        <p:spPr/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Facebook</a:t>
            </a:r>
            <a:endParaRPr lang="en-US" dirty="0" smtClean="0"/>
          </a:p>
          <a:p>
            <a:r>
              <a:rPr lang="en-US" dirty="0" smtClean="0"/>
              <a:t>Twitter</a:t>
            </a:r>
          </a:p>
          <a:p>
            <a:r>
              <a:rPr lang="en-US" dirty="0" err="1" smtClean="0"/>
              <a:t>Digg</a:t>
            </a:r>
            <a:endParaRPr lang="en-US" dirty="0" smtClean="0"/>
          </a:p>
          <a:p>
            <a:r>
              <a:rPr lang="en-US" dirty="0" err="1" smtClean="0"/>
              <a:t>Reddit</a:t>
            </a:r>
            <a:endParaRPr lang="en-US" dirty="0" smtClean="0"/>
          </a:p>
          <a:p>
            <a:r>
              <a:rPr lang="en-US" dirty="0" smtClean="0"/>
              <a:t>Delicious</a:t>
            </a:r>
            <a:endParaRPr lang="en-US" dirty="0"/>
          </a:p>
        </p:txBody>
      </p:sp>
      <p:pic>
        <p:nvPicPr>
          <p:cNvPr id="4" name="Picture 3" descr="Social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9483" y="685422"/>
            <a:ext cx="4904492" cy="578576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1. Upload and install the Social Bookmarking </a:t>
            </a:r>
            <a:r>
              <a:rPr lang="en-US" dirty="0" err="1" smtClean="0"/>
              <a:t>plugin</a:t>
            </a:r>
            <a:r>
              <a:rPr lang="en-US" dirty="0" smtClean="0"/>
              <a:t> into your </a:t>
            </a:r>
            <a:r>
              <a:rPr lang="en-US" dirty="0" err="1" smtClean="0"/>
              <a:t>plugins</a:t>
            </a:r>
            <a:r>
              <a:rPr lang="en-US" dirty="0" smtClean="0"/>
              <a:t> folder on the </a:t>
            </a:r>
            <a:r>
              <a:rPr lang="en-US" dirty="0" smtClean="0"/>
              <a:t>server.</a:t>
            </a:r>
          </a:p>
          <a:p>
            <a:r>
              <a:rPr lang="en-US" dirty="0" smtClean="0"/>
              <a:t>2. Activate this from the </a:t>
            </a:r>
            <a:r>
              <a:rPr lang="en-US" dirty="0" err="1" smtClean="0"/>
              <a:t>Plugins</a:t>
            </a:r>
            <a:r>
              <a:rPr lang="en-US" dirty="0" smtClean="0"/>
              <a:t> page in your admin panel: /admin=&gt;Settings=&gt;</a:t>
            </a:r>
            <a:r>
              <a:rPr lang="en-US" dirty="0" err="1" smtClean="0"/>
              <a:t>Plugins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3. Once activated, click Configure. You will see a long page filled with icons of social bookmarking tools and sites. Click the check boxes of as many as you wish. Each icon will appear on the public items/show pages for each item, and allow site visitors to share items on their social networks.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Cautionary Tale: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basic purpose is to enable the user to share their favorite content online, not to advertise or market the repository.</a:t>
            </a:r>
          </a:p>
          <a:p>
            <a:r>
              <a:rPr lang="en-US" dirty="0" smtClean="0"/>
              <a:t>A social network may disappear, as in Delicious, necessitating editing the plug-in.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43</TotalTime>
  <Words>209</Words>
  <Application>Microsoft Macintosh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Median</vt:lpstr>
      <vt:lpstr>Omeka Social Bookmarking Plug-in</vt:lpstr>
      <vt:lpstr>Purpose:</vt:lpstr>
      <vt:lpstr>Options for the current version of the Plug-in:</vt:lpstr>
      <vt:lpstr>Examples:</vt:lpstr>
      <vt:lpstr>Installation:</vt:lpstr>
      <vt:lpstr>A Cautionary Tale: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Omeka Social Bookmarking Plug-in</dc:title>
  <dc:creator>Doug</dc:creator>
  <cp:lastModifiedBy>Doug</cp:lastModifiedBy>
  <cp:revision>2</cp:revision>
  <dcterms:created xsi:type="dcterms:W3CDTF">2011-11-07T00:10:43Z</dcterms:created>
  <dcterms:modified xsi:type="dcterms:W3CDTF">2011-11-07T00:54:34Z</dcterms:modified>
</cp:coreProperties>
</file>