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354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7FF-53A7-6241-96C8-85BB002BE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7FF-53A7-6241-96C8-85BB002BE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7FF-53A7-6241-96C8-85BB002BE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7FF-53A7-6241-96C8-85BB002BE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7FF-53A7-6241-96C8-85BB002BE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7FF-53A7-6241-96C8-85BB002BE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7FF-53A7-6241-96C8-85BB002BE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7FF-53A7-6241-96C8-85BB002BE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7FF-53A7-6241-96C8-85BB002BE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D07FF-53A7-6241-96C8-85BB002BE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A2221C-269A-8E48-9B78-E0452EDCD3DD}" type="datetimeFigureOut">
              <a:rPr lang="en-US" smtClean="0"/>
              <a:pPr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DD07FF-53A7-6241-96C8-85BB002BE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Exhibit Builder</a:t>
            </a:r>
            <a:br>
              <a:rPr lang="en-US" dirty="0" smtClean="0"/>
            </a:br>
            <a:r>
              <a:rPr lang="en-US" dirty="0" err="1" smtClean="0"/>
              <a:t>Plugin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By Tania Silva</a:t>
            </a:r>
          </a:p>
          <a:p>
            <a:r>
              <a:rPr lang="en-US" dirty="0" smtClean="0"/>
              <a:t>LIS 654 -- Building Digital Libraries</a:t>
            </a:r>
          </a:p>
          <a:p>
            <a:r>
              <a:rPr lang="en-US" dirty="0" err="1" smtClean="0"/>
              <a:t>Dr.Thomas</a:t>
            </a:r>
            <a:r>
              <a:rPr lang="en-US" dirty="0" smtClean="0"/>
              <a:t> </a:t>
            </a:r>
            <a:r>
              <a:rPr lang="en-US" dirty="0" err="1" smtClean="0"/>
              <a:t>Krichel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24971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 an Item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84729" y="1630710"/>
            <a:ext cx="3429000" cy="4829412"/>
          </a:xfrm>
        </p:spPr>
        <p:txBody>
          <a:bodyPr>
            <a:normAutofit lnSpcReduction="10000"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After choosing a layout, start adding items and text in their appropriate boxes in the template.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To add an item click the “Add an Item” button.  A </a:t>
            </a:r>
            <a:r>
              <a:rPr lang="en-US" dirty="0" err="1" smtClean="0"/>
              <a:t>lightbox</a:t>
            </a:r>
            <a:r>
              <a:rPr lang="en-US" dirty="0" smtClean="0"/>
              <a:t> will appear with the archive’s items.  Click on item you want to use and click the “Attach Selected Item” button on the bottom right corner.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Item is sent to page template where you can write an optional caption.  You can also add text.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Don’t forget to save!!!</a:t>
            </a:r>
          </a:p>
          <a:p>
            <a:pPr algn="l"/>
            <a:endParaRPr lang="en-US" dirty="0" smtClean="0"/>
          </a:p>
          <a:p>
            <a:pPr algn="l">
              <a:buFont typeface="Arial"/>
              <a:buChar char="•"/>
            </a:pPr>
            <a:endParaRPr lang="en-US" dirty="0"/>
          </a:p>
        </p:txBody>
      </p:sp>
      <p:pic>
        <p:nvPicPr>
          <p:cNvPr id="8" name="Content Placeholder 6" descr="Pictur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3153" b="-63153"/>
          <a:stretch>
            <a:fillRect/>
          </a:stretch>
        </p:blipFill>
        <p:spPr>
          <a:xfrm>
            <a:off x="4513729" y="-1379832"/>
            <a:ext cx="4438220" cy="8686669"/>
          </a:xfrm>
        </p:spPr>
      </p:pic>
      <p:sp>
        <p:nvSpPr>
          <p:cNvPr id="5" name="Left Arrow 4"/>
          <p:cNvSpPr/>
          <p:nvPr/>
        </p:nvSpPr>
        <p:spPr>
          <a:xfrm>
            <a:off x="6340720" y="2743124"/>
            <a:ext cx="978408" cy="484632"/>
          </a:xfrm>
          <a:prstGeom prst="leftArrow">
            <a:avLst>
              <a:gd name="adj1" fmla="val 1217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1" r="-251"/>
          <a:stretch>
            <a:fillRect/>
          </a:stretch>
        </p:blipFill>
        <p:spPr>
          <a:xfrm>
            <a:off x="1089025" y="641350"/>
            <a:ext cx="7272338" cy="5484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&amp;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Exhibit Builder </a:t>
            </a:r>
            <a:r>
              <a:rPr lang="en-US" dirty="0" err="1" smtClean="0"/>
              <a:t>plugin</a:t>
            </a:r>
            <a:r>
              <a:rPr lang="en-US" dirty="0" smtClean="0"/>
              <a:t> allows you to publish online exhibits and special web pages that showcase a combination of digital objects in an </a:t>
            </a:r>
            <a:r>
              <a:rPr lang="en-US" dirty="0" err="1" smtClean="0"/>
              <a:t>Omeka</a:t>
            </a:r>
            <a:r>
              <a:rPr lang="en-US" dirty="0" smtClean="0"/>
              <a:t> archive with narrative text.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err="1" smtClean="0"/>
              <a:t>Omeka</a:t>
            </a:r>
            <a:r>
              <a:rPr lang="en-US" dirty="0" smtClean="0"/>
              <a:t> exhibits follow the same structure.  </a:t>
            </a:r>
          </a:p>
          <a:p>
            <a:r>
              <a:rPr lang="en-US" dirty="0" smtClean="0"/>
              <a:t>Each exhibit contains sections.</a:t>
            </a:r>
          </a:p>
          <a:p>
            <a:r>
              <a:rPr lang="en-US" dirty="0" smtClean="0"/>
              <a:t>Each section is comprised of pages that contain an assortment of items and text.</a:t>
            </a:r>
          </a:p>
          <a:p>
            <a:r>
              <a:rPr lang="en-US" dirty="0" smtClean="0"/>
              <a:t>You may create as many sections and pages per exhibit as you like.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 &amp; Configure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 to site Settings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the </a:t>
            </a:r>
            <a:r>
              <a:rPr lang="en-US" dirty="0" err="1" smtClean="0"/>
              <a:t>Plugins</a:t>
            </a:r>
            <a:r>
              <a:rPr lang="en-US" dirty="0" smtClean="0"/>
              <a:t> tab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 Exhibit Builder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“Activate”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8148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Once activated, click the “Configure”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may designate the main Exhibits page as your homepage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may choose how to order the exhibits by:</a:t>
            </a:r>
          </a:p>
          <a:p>
            <a:pPr marL="752475" lvl="1" indent="-457200"/>
            <a:r>
              <a:rPr lang="en-US" dirty="0" smtClean="0"/>
              <a:t>Date Added</a:t>
            </a:r>
          </a:p>
          <a:p>
            <a:pPr marL="752475" lvl="1" indent="-457200"/>
            <a:r>
              <a:rPr lang="en-US" dirty="0" smtClean="0"/>
              <a:t>Alphabetical</a:t>
            </a:r>
          </a:p>
          <a:p>
            <a:pPr marL="752475" lvl="1" indent="-457200"/>
            <a:r>
              <a:rPr lang="en-US" dirty="0" smtClean="0"/>
              <a:t>Recent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“Save Changes”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1854" y="349669"/>
            <a:ext cx="7272339" cy="892109"/>
          </a:xfrm>
        </p:spPr>
        <p:txBody>
          <a:bodyPr anchor="t"/>
          <a:lstStyle/>
          <a:p>
            <a:r>
              <a:rPr lang="en-US" dirty="0" smtClean="0"/>
              <a:t>Building an Exhibit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81853" y="1241778"/>
            <a:ext cx="7641257" cy="1415766"/>
          </a:xfrm>
        </p:spPr>
        <p:txBody>
          <a:bodyPr anchor="t"/>
          <a:lstStyle/>
          <a:p>
            <a:pPr algn="l">
              <a:buFont typeface="Arial"/>
              <a:buChar char="•"/>
            </a:pPr>
            <a:r>
              <a:rPr lang="en-US" sz="2000" dirty="0" smtClean="0"/>
              <a:t>Click on Exhibits tab in the top navigation bar of the /admin panel</a:t>
            </a:r>
          </a:p>
          <a:p>
            <a:pPr algn="l">
              <a:buFont typeface="Arial"/>
              <a:buChar char="•"/>
            </a:pPr>
            <a:r>
              <a:rPr lang="en-US" sz="2000" dirty="0" smtClean="0"/>
              <a:t>Click the “Add </a:t>
            </a:r>
            <a:r>
              <a:rPr lang="en-US" sz="2000" dirty="0" smtClean="0"/>
              <a:t>Exhibit” </a:t>
            </a:r>
            <a:r>
              <a:rPr lang="en-US" sz="2000" dirty="0" smtClean="0"/>
              <a:t>button </a:t>
            </a:r>
          </a:p>
          <a:p>
            <a:pPr algn="l">
              <a:buFont typeface="Arial"/>
              <a:buChar char="•"/>
            </a:pPr>
            <a:endParaRPr lang="en-US" dirty="0"/>
          </a:p>
        </p:txBody>
      </p:sp>
      <p:pic>
        <p:nvPicPr>
          <p:cNvPr id="15" name="Content Placeholder 14" descr="Picture 1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3102" b="-53102"/>
          <a:stretch>
            <a:fillRect/>
          </a:stretch>
        </p:blipFill>
        <p:spPr>
          <a:xfrm>
            <a:off x="1404382" y="349669"/>
            <a:ext cx="6749811" cy="7951948"/>
          </a:xfrm>
        </p:spPr>
      </p:pic>
      <p:sp>
        <p:nvSpPr>
          <p:cNvPr id="17" name="Up Arrow 16"/>
          <p:cNvSpPr/>
          <p:nvPr/>
        </p:nvSpPr>
        <p:spPr>
          <a:xfrm>
            <a:off x="4210142" y="3142176"/>
            <a:ext cx="484632" cy="74499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6129969" y="2899860"/>
            <a:ext cx="61142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Metadata Page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" name="Content Placeholder 10" descr="Pictur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596" r="-12596"/>
          <a:stretch>
            <a:fillRect/>
          </a:stretch>
        </p:blipFill>
        <p:spPr>
          <a:xfrm>
            <a:off x="1089024" y="925116"/>
            <a:ext cx="7272339" cy="5760598"/>
          </a:xfrm>
        </p:spPr>
      </p:pic>
      <p:sp>
        <p:nvSpPr>
          <p:cNvPr id="13" name="Down Arrow 12"/>
          <p:cNvSpPr/>
          <p:nvPr/>
        </p:nvSpPr>
        <p:spPr>
          <a:xfrm>
            <a:off x="3410581" y="925116"/>
            <a:ext cx="484632" cy="688530"/>
          </a:xfrm>
          <a:prstGeom prst="downArrow">
            <a:avLst>
              <a:gd name="adj1" fmla="val 1118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Callout 13"/>
          <p:cNvSpPr/>
          <p:nvPr/>
        </p:nvSpPr>
        <p:spPr>
          <a:xfrm>
            <a:off x="4217293" y="2155987"/>
            <a:ext cx="2351650" cy="831035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Exhibit name as it appears in the website URL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http://wotan.liu.edu/omeka/tisilva17/exhibits/show/collectablepocketcalendars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5650201" y="3747497"/>
            <a:ext cx="1837484" cy="94079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FFFF"/>
                </a:solidFill>
              </a:rPr>
              <a:t>An introduction to the entire exhibit that appears on the main Exhibit page on the public site.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4217293" y="5299808"/>
            <a:ext cx="978408" cy="484632"/>
          </a:xfrm>
          <a:prstGeom prst="leftArrow">
            <a:avLst>
              <a:gd name="adj1" fmla="val 11175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410581" y="6036765"/>
            <a:ext cx="257994" cy="16518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050682" y="2987022"/>
            <a:ext cx="203810" cy="21951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79715" y="6316382"/>
            <a:ext cx="4154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✓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Metadata Cont.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8236" b="-28236"/>
          <a:stretch>
            <a:fillRect/>
          </a:stretch>
        </p:blipFill>
        <p:spPr>
          <a:xfrm>
            <a:off x="1089024" y="274638"/>
            <a:ext cx="7272339" cy="7298758"/>
          </a:xfrm>
        </p:spPr>
      </p:pic>
      <p:sp>
        <p:nvSpPr>
          <p:cNvPr id="6" name="Down Arrow 5"/>
          <p:cNvSpPr/>
          <p:nvPr/>
        </p:nvSpPr>
        <p:spPr>
          <a:xfrm>
            <a:off x="6969411" y="3462133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1497905" y="4440541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clicking the “Add a Section” button, fill out the name you want to give to the section.</a:t>
            </a:r>
          </a:p>
          <a:p>
            <a:r>
              <a:rPr lang="en-US" dirty="0" smtClean="0"/>
              <a:t>You can also fill in the URL slug and a short introduction or description of the section, however these are optional.</a:t>
            </a:r>
          </a:p>
          <a:p>
            <a:r>
              <a:rPr lang="en-US" dirty="0" smtClean="0"/>
              <a:t>Click “Save Changes” and then click “Add a Page” to choose your page layout and start adding items to your collection.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Section</a:t>
            </a:r>
            <a:endParaRPr lang="en-US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605" r="-11605"/>
          <a:stretch>
            <a:fillRect/>
          </a:stretch>
        </p:blipFill>
        <p:spPr>
          <a:xfrm>
            <a:off x="0" y="1301432"/>
            <a:ext cx="9547700" cy="5127331"/>
          </a:xfrm>
        </p:spPr>
      </p:pic>
      <p:sp>
        <p:nvSpPr>
          <p:cNvPr id="5" name="Left Arrow 4"/>
          <p:cNvSpPr/>
          <p:nvPr/>
        </p:nvSpPr>
        <p:spPr>
          <a:xfrm>
            <a:off x="4229120" y="2376491"/>
            <a:ext cx="978408" cy="484632"/>
          </a:xfrm>
          <a:prstGeom prst="leftArrow">
            <a:avLst>
              <a:gd name="adj1" fmla="val 677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954161" y="2959252"/>
            <a:ext cx="274959" cy="23569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970523" y="3869210"/>
            <a:ext cx="978408" cy="484632"/>
          </a:xfrm>
          <a:prstGeom prst="leftArrow">
            <a:avLst>
              <a:gd name="adj1" fmla="val 1217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33549" y="513286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Layout</a:t>
            </a:r>
            <a:br>
              <a:rPr lang="en-US" dirty="0" smtClean="0"/>
            </a:br>
            <a:r>
              <a:rPr lang="en-US" sz="2000" dirty="0" smtClean="0"/>
              <a:t>Give page a title  and choose a layout</a:t>
            </a:r>
            <a:endParaRPr lang="en-US" dirty="0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528" r="-12528"/>
          <a:stretch>
            <a:fillRect/>
          </a:stretch>
        </p:blipFill>
        <p:spPr>
          <a:xfrm>
            <a:off x="-235164" y="1801906"/>
            <a:ext cx="10159128" cy="4720936"/>
          </a:xfrm>
        </p:spPr>
      </p:pic>
      <p:sp>
        <p:nvSpPr>
          <p:cNvPr id="5" name="Left Arrow 4"/>
          <p:cNvSpPr/>
          <p:nvPr/>
        </p:nvSpPr>
        <p:spPr>
          <a:xfrm>
            <a:off x="4373146" y="2271738"/>
            <a:ext cx="978408" cy="484632"/>
          </a:xfrm>
          <a:prstGeom prst="leftArrow">
            <a:avLst>
              <a:gd name="adj1" fmla="val 1217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153829" y="5001921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254</TotalTime>
  <Words>412</Words>
  <Application>Microsoft Macintosh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Tradition</vt:lpstr>
      <vt:lpstr>Exhibit Builder Plugin</vt:lpstr>
      <vt:lpstr>Description &amp; Structure</vt:lpstr>
      <vt:lpstr>Activate &amp; Configure </vt:lpstr>
      <vt:lpstr>Building an Exhibit</vt:lpstr>
      <vt:lpstr>Exhibit Metadata Page </vt:lpstr>
      <vt:lpstr>Exhibit Metadata Cont. </vt:lpstr>
      <vt:lpstr>Add A Section</vt:lpstr>
      <vt:lpstr>Add a Section</vt:lpstr>
      <vt:lpstr>Page Layout Give page a title  and choose a layout</vt:lpstr>
      <vt:lpstr> Add an Item</vt:lpstr>
      <vt:lpstr>Slide 11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 Builder</dc:title>
  <dc:creator>Tania Silva</dc:creator>
  <cp:lastModifiedBy>Tania Silva</cp:lastModifiedBy>
  <cp:revision>8</cp:revision>
  <dcterms:created xsi:type="dcterms:W3CDTF">2012-02-26T15:13:22Z</dcterms:created>
  <dcterms:modified xsi:type="dcterms:W3CDTF">2012-02-26T15:28:22Z</dcterms:modified>
</cp:coreProperties>
</file>