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87" autoAdjust="0"/>
  </p:normalViewPr>
  <p:slideViewPr>
    <p:cSldViewPr snapToGrid="0" snapToObjects="1">
      <p:cViewPr>
        <p:scale>
          <a:sx n="100" d="100"/>
          <a:sy n="100" d="100"/>
        </p:scale>
        <p:origin x="-584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2582-9FC8-4B1B-8456-B27CC842DEE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1F1E92F1-7EE9-6F4B-87E9-D2CD58DD9DE0}" type="datetimeFigureOut">
              <a:rPr lang="en-US" smtClean="0"/>
              <a:pPr/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8F7DF31B-A3F8-054E-88E6-C7665CEA1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840007"/>
            <a:ext cx="7826281" cy="1627093"/>
          </a:xfrm>
        </p:spPr>
        <p:txBody>
          <a:bodyPr/>
          <a:lstStyle/>
          <a:p>
            <a:r>
              <a:rPr lang="en-US" dirty="0" smtClean="0"/>
              <a:t>Comments Plug-in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Omeka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657600"/>
            <a:ext cx="7826281" cy="8606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Marta Joksimovic</a:t>
            </a:r>
          </a:p>
          <a:p>
            <a:r>
              <a:rPr lang="en-US" dirty="0" smtClean="0"/>
              <a:t>LIS 654</a:t>
            </a:r>
          </a:p>
          <a:p>
            <a:r>
              <a:rPr lang="en-US" dirty="0" smtClean="0"/>
              <a:t>Fall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Comments plug-in allows for user generated content.</a:t>
            </a:r>
          </a:p>
          <a:p>
            <a:r>
              <a:rPr lang="en-US" dirty="0" smtClean="0"/>
              <a:t>Developed by Scand Ltd.</a:t>
            </a:r>
          </a:p>
          <a:p>
            <a:r>
              <a:rPr lang="en-US" dirty="0" smtClean="0"/>
              <a:t>The commenting feature</a:t>
            </a:r>
            <a:r>
              <a:rPr lang="en-US" dirty="0" smtClean="0"/>
              <a:t> has become </a:t>
            </a:r>
            <a:r>
              <a:rPr lang="en-US" dirty="0" smtClean="0"/>
              <a:t>a default functionality for many blogging applications, content management systems, shopping and news sites.</a:t>
            </a:r>
          </a:p>
          <a:p>
            <a:r>
              <a:rPr lang="en-US" dirty="0" smtClean="0"/>
              <a:t>Allows users to express opinions, ask questions, discuss a topic of interest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47" y="1600200"/>
            <a:ext cx="8585312" cy="463923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Once installed, the Comments plug-in is super easy to use. Simply download from the plug-in page and then configure to "add comments to all items." Users</a:t>
            </a:r>
            <a:r>
              <a:rPr lang="en-US" dirty="0" smtClean="0"/>
              <a:t> </a:t>
            </a:r>
            <a:r>
              <a:rPr lang="en-US" dirty="0" smtClean="0"/>
              <a:t>can then</a:t>
            </a:r>
            <a:r>
              <a:rPr lang="en-US" dirty="0" smtClean="0"/>
              <a:t> </a:t>
            </a:r>
            <a:r>
              <a:rPr lang="en-US" dirty="0" smtClean="0"/>
              <a:t>add their comment and rating and click the "Add New" button</a:t>
            </a:r>
          </a:p>
          <a:p>
            <a:r>
              <a:rPr lang="en-US" dirty="0" smtClean="0"/>
              <a:t> Comments don't</a:t>
            </a:r>
            <a:r>
              <a:rPr lang="en-US" dirty="0" smtClean="0"/>
              <a:t> always seem </a:t>
            </a:r>
            <a:r>
              <a:rPr lang="en-US" dirty="0" smtClean="0"/>
              <a:t>to work when initially installed! Requires modification of file directory in code. For example :</a:t>
            </a:r>
          </a:p>
          <a:p>
            <a:pPr lvl="1"/>
            <a:r>
              <a:rPr lang="en-US" dirty="0" smtClean="0"/>
              <a:t>cleddy3@wotan:~/omeka-1.4.1/plugins/Comments$ </a:t>
            </a:r>
            <a:r>
              <a:rPr lang="en-US" dirty="0" err="1" smtClean="0"/>
              <a:t>grep</a:t>
            </a:r>
            <a:r>
              <a:rPr lang="en-US" dirty="0" smtClean="0"/>
              <a:t> -</a:t>
            </a:r>
            <a:r>
              <a:rPr lang="en-US" dirty="0" err="1" smtClean="0"/>
              <a:t>r</a:t>
            </a:r>
            <a:r>
              <a:rPr lang="en-US" dirty="0" smtClean="0"/>
              <a:t> .</a:t>
            </a:r>
            <a:r>
              <a:rPr lang="en-US" dirty="0" err="1" smtClean="0"/>
              <a:t>js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en-US" dirty="0" smtClean="0"/>
              <a:t>./</a:t>
            </a:r>
            <a:r>
              <a:rPr lang="en-US" dirty="0" err="1" smtClean="0"/>
              <a:t>comments.js</a:t>
            </a:r>
            <a:r>
              <a:rPr lang="en-US" dirty="0" smtClean="0"/>
              <a:t>:          </a:t>
            </a:r>
            <a:r>
              <a:rPr lang="en-US" dirty="0" err="1" smtClean="0"/>
              <a:t>jdata.dataType</a:t>
            </a:r>
            <a:r>
              <a:rPr lang="en-US" dirty="0" smtClean="0"/>
              <a:t> = '</a:t>
            </a:r>
            <a:r>
              <a:rPr lang="en-US" dirty="0" err="1" smtClean="0"/>
              <a:t>json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./</a:t>
            </a:r>
            <a:r>
              <a:rPr lang="en-US" dirty="0" err="1" smtClean="0"/>
              <a:t>service.php</a:t>
            </a:r>
            <a:r>
              <a:rPr lang="en-US" dirty="0" smtClean="0"/>
              <a:t>:  header ( "Content-type: </a:t>
            </a:r>
            <a:r>
              <a:rPr lang="en-US" dirty="0" err="1" smtClean="0"/>
              <a:t>text/x-json</a:t>
            </a:r>
            <a:r>
              <a:rPr lang="en-US" dirty="0" smtClean="0"/>
              <a:t>; </a:t>
            </a:r>
            <a:r>
              <a:rPr lang="en-US" dirty="0" err="1" smtClean="0"/>
              <a:t>charset</a:t>
            </a:r>
            <a:r>
              <a:rPr lang="en-US" dirty="0" smtClean="0"/>
              <a:t>=UTF-8");</a:t>
            </a:r>
            <a:br>
              <a:rPr lang="en-US" dirty="0" smtClean="0"/>
            </a:br>
            <a:r>
              <a:rPr lang="en-US" dirty="0" smtClean="0"/>
              <a:t>./service.php:  echo </a:t>
            </a:r>
            <a:r>
              <a:rPr lang="en-US" dirty="0" err="1" smtClean="0"/>
              <a:t>json_encode</a:t>
            </a:r>
            <a:r>
              <a:rPr lang="en-US" dirty="0" smtClean="0"/>
              <a:t> ( $response );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plugin.php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:&lt;script type='text/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javascript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src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='/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plugins/Comments/comments.js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'&gt;&lt;/script&gt;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plugin.php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   &lt;script type='text/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javascript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src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='/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plugins/Comments/comments.js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'&gt;&lt;/script&gt;</a:t>
            </a:r>
          </a:p>
          <a:p>
            <a:pPr lvl="1"/>
            <a:r>
              <a:rPr lang="en-US" dirty="0" smtClean="0"/>
              <a:t>Needed to be changed to</a:t>
            </a:r>
            <a:br>
              <a:rPr lang="en-US" dirty="0" smtClean="0"/>
            </a:br>
            <a:r>
              <a:rPr lang="en-US" dirty="0" smtClean="0"/>
              <a:t>cleddy3@wotan:~/omeka-1.4.1/plugins/Comments$ </a:t>
            </a:r>
            <a:r>
              <a:rPr lang="en-US" dirty="0" err="1" smtClean="0"/>
              <a:t>grep</a:t>
            </a:r>
            <a:r>
              <a:rPr lang="en-US" dirty="0" smtClean="0"/>
              <a:t> -</a:t>
            </a:r>
            <a:r>
              <a:rPr lang="en-US" dirty="0" err="1" smtClean="0"/>
              <a:t>r</a:t>
            </a:r>
            <a:r>
              <a:rPr lang="en-US" dirty="0" smtClean="0"/>
              <a:t> .</a:t>
            </a:r>
            <a:r>
              <a:rPr lang="en-US" dirty="0" err="1" smtClean="0"/>
              <a:t>js</a:t>
            </a:r>
            <a:r>
              <a:rPr lang="en-US" dirty="0" smtClean="0"/>
              <a:t> .</a:t>
            </a:r>
            <a:br>
              <a:rPr lang="en-US" dirty="0" smtClean="0"/>
            </a:br>
            <a:r>
              <a:rPr lang="en-US" dirty="0" smtClean="0"/>
              <a:t>./</a:t>
            </a:r>
            <a:r>
              <a:rPr lang="en-US" dirty="0" err="1" smtClean="0"/>
              <a:t>comments.js</a:t>
            </a:r>
            <a:r>
              <a:rPr lang="en-US" dirty="0" smtClean="0"/>
              <a:t>:          </a:t>
            </a:r>
            <a:r>
              <a:rPr lang="en-US" dirty="0" err="1" smtClean="0"/>
              <a:t>jdata.dataType</a:t>
            </a:r>
            <a:r>
              <a:rPr lang="en-US" dirty="0" smtClean="0"/>
              <a:t> = '</a:t>
            </a:r>
            <a:r>
              <a:rPr lang="en-US" dirty="0" err="1" smtClean="0"/>
              <a:t>json</a:t>
            </a:r>
            <a:r>
              <a:rPr lang="en-US" dirty="0" smtClean="0"/>
              <a:t>';</a:t>
            </a:r>
            <a:br>
              <a:rPr lang="en-US" dirty="0" smtClean="0"/>
            </a:br>
            <a:r>
              <a:rPr lang="en-US" dirty="0" smtClean="0"/>
              <a:t>./</a:t>
            </a:r>
            <a:r>
              <a:rPr lang="en-US" dirty="0" err="1" smtClean="0"/>
              <a:t>service.php</a:t>
            </a:r>
            <a:r>
              <a:rPr lang="en-US" dirty="0" smtClean="0"/>
              <a:t>:  header ( "Content-type: </a:t>
            </a:r>
            <a:r>
              <a:rPr lang="en-US" dirty="0" err="1" smtClean="0"/>
              <a:t>text/x-json</a:t>
            </a:r>
            <a:r>
              <a:rPr lang="en-US" dirty="0" smtClean="0"/>
              <a:t>; </a:t>
            </a:r>
            <a:r>
              <a:rPr lang="en-US" dirty="0" err="1" smtClean="0"/>
              <a:t>charset</a:t>
            </a:r>
            <a:r>
              <a:rPr lang="en-US" dirty="0" smtClean="0"/>
              <a:t>=UTF-8”);</a:t>
            </a:r>
            <a:br>
              <a:rPr lang="en-US" dirty="0" smtClean="0"/>
            </a:br>
            <a:r>
              <a:rPr lang="en-US" dirty="0" smtClean="0"/>
              <a:t>./service.php:  echo </a:t>
            </a:r>
            <a:r>
              <a:rPr lang="en-US" dirty="0" err="1" smtClean="0"/>
              <a:t>json_encode</a:t>
            </a:r>
            <a:r>
              <a:rPr lang="en-US" dirty="0" smtClean="0"/>
              <a:t> ( $response );</a:t>
            </a:r>
            <a:br>
              <a:rPr lang="en-US" dirty="0" smtClean="0"/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plugin.php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:&lt;script type='text/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javascript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src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='/omeka/cleddy3/plugins/Comments/comments.js'&gt;&lt;/script&gt;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plugin.php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    &lt;script type='text/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javascript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src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='/omeka/cleddy3/plugins/Comments/comments.js'&gt;&lt;/script&gt;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600200"/>
            <a:ext cx="8328518" cy="4639235"/>
          </a:xfrm>
        </p:spPr>
        <p:txBody>
          <a:bodyPr numCol="2" spcCol="731520"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Pros</a:t>
            </a:r>
          </a:p>
          <a:p>
            <a:r>
              <a:rPr lang="en-US" dirty="0" smtClean="0"/>
              <a:t>Easy to use.</a:t>
            </a:r>
          </a:p>
          <a:p>
            <a:r>
              <a:rPr lang="en-US" dirty="0" smtClean="0"/>
              <a:t>Users choosing to comment simply need to type in the comment box and add a rating. If they fail to add the rating, the system prompts them to. Comments cannot be added without ratings. </a:t>
            </a:r>
          </a:p>
          <a:p>
            <a:r>
              <a:rPr lang="en-US" dirty="0" smtClean="0"/>
              <a:t>Comments add another layer of information to the item being discussed. They can spark a conversation or add to an existing one, and they allow for users to interact with a site's curator and other site visitors.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</a:t>
            </a:r>
          </a:p>
          <a:p>
            <a:r>
              <a:rPr lang="en-US" dirty="0" smtClean="0"/>
              <a:t>Comments don't seem to work when initially installed.</a:t>
            </a:r>
          </a:p>
          <a:p>
            <a:r>
              <a:rPr lang="en-US" dirty="0" smtClean="0"/>
              <a:t>There is no anti-spam feature such as</a:t>
            </a:r>
            <a:r>
              <a:rPr lang="en-US" dirty="0" smtClean="0"/>
              <a:t> </a:t>
            </a:r>
            <a:r>
              <a:rPr lang="en-US" dirty="0" err="1" smtClean="0"/>
              <a:t>reCaptcha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Comments cannot be moderated, edited, and/or deleted. This was solved by Comrade </a:t>
            </a:r>
            <a:r>
              <a:rPr lang="en-US" dirty="0" err="1" smtClean="0"/>
              <a:t>Krichel</a:t>
            </a:r>
            <a:r>
              <a:rPr lang="en-US" dirty="0" smtClean="0"/>
              <a:t> when he realized the site administrator could go into </a:t>
            </a:r>
            <a:r>
              <a:rPr lang="en-US" dirty="0" err="1" smtClean="0"/>
              <a:t>mySQL</a:t>
            </a:r>
            <a:r>
              <a:rPr lang="en-US" dirty="0" smtClean="0"/>
              <a:t> (http://</a:t>
            </a:r>
            <a:r>
              <a:rPr lang="en-US" dirty="0" err="1" smtClean="0"/>
              <a:t>wotan.liu.edu/phpmyadmin</a:t>
            </a:r>
            <a:r>
              <a:rPr lang="en-US" dirty="0" smtClean="0"/>
              <a:t>/) to delete problematic comments.</a:t>
            </a:r>
          </a:p>
          <a:p>
            <a:r>
              <a:rPr lang="en-US" dirty="0" smtClean="0"/>
              <a:t> Scand Ltd., the plug-in developer does not offer any user support via their site, nor does it reply to emails.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183</TotalTime>
  <Words>650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Exhibit</vt:lpstr>
      <vt:lpstr>Comments Plug-in  for Omeka</vt:lpstr>
      <vt:lpstr>Overview</vt:lpstr>
      <vt:lpstr>How to Use</vt:lpstr>
      <vt:lpstr>Pros and Cons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Plug-in  for Omeka</dc:title>
  <dc:creator>Marta Joksimovic</dc:creator>
  <cp:lastModifiedBy>Marta Joksimovic</cp:lastModifiedBy>
  <cp:revision>6</cp:revision>
  <dcterms:created xsi:type="dcterms:W3CDTF">2011-11-07T23:59:51Z</dcterms:created>
  <dcterms:modified xsi:type="dcterms:W3CDTF">2011-11-08T00:04:42Z</dcterms:modified>
</cp:coreProperties>
</file>