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2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98" autoAdjust="0"/>
    <p:restoredTop sz="94687" autoAdjust="0"/>
  </p:normalViewPr>
  <p:slideViewPr>
    <p:cSldViewPr snapToGrid="0" snapToObjects="1">
      <p:cViewPr>
        <p:scale>
          <a:sx n="100" d="100"/>
          <a:sy n="100" d="100"/>
        </p:scale>
        <p:origin x="-584" y="-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46113" y="1447800"/>
            <a:ext cx="7851775" cy="3200400"/>
          </a:xfrm>
          <a:prstGeom prst="rect">
            <a:avLst/>
          </a:prstGeom>
          <a:noFill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813" y="1537447"/>
            <a:ext cx="7826281" cy="1627093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16200000" scaled="1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813" y="3218329"/>
            <a:ext cx="7826281" cy="86061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Wingdings 2" pitchFamily="18" charset="2"/>
              <a:buNone/>
              <a:defRPr sz="1800" kern="1200"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16200000" scaled="1"/>
                </a:gra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92F1-7EE9-6F4B-87E9-D2CD58DD9DE0}" type="datetimeFigureOut">
              <a:rPr lang="en-US" smtClean="0"/>
              <a:pPr/>
              <a:t>11/7/11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2856" y="1600200"/>
            <a:ext cx="3931920" cy="56673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1792" y="457200"/>
            <a:ext cx="3474720" cy="510235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2856" y="2240280"/>
            <a:ext cx="3931920" cy="210312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92F1-7EE9-6F4B-87E9-D2CD58DD9DE0}" type="datetimeFigureOut">
              <a:rPr lang="en-US" smtClean="0"/>
              <a:pPr/>
              <a:t>11/7/11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31B-A3F8-054E-88E6-C7665CEA1A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575" y="458788"/>
            <a:ext cx="8577263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1353312"/>
          </a:xfrm>
        </p:spPr>
        <p:txBody>
          <a:bodyPr anchor="t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92F1-7EE9-6F4B-87E9-D2CD58DD9DE0}" type="datetimeFigureOut">
              <a:rPr lang="en-US" smtClean="0"/>
              <a:pPr/>
              <a:t>11/7/11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31B-A3F8-054E-88E6-C7665CEA1A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300"/>
              </a:spcBef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4745038" y="458788"/>
            <a:ext cx="4114800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575" y="458788"/>
            <a:ext cx="4114800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1353312"/>
          </a:xfrm>
        </p:spPr>
        <p:txBody>
          <a:bodyPr anchor="t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92F1-7EE9-6F4B-87E9-D2CD58DD9DE0}" type="datetimeFigureOut">
              <a:rPr lang="en-US" smtClean="0"/>
              <a:pPr/>
              <a:t>11/7/11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31B-A3F8-054E-88E6-C7665CEA1A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300"/>
              </a:spcBef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575" y="5563458"/>
            <a:ext cx="3931920" cy="652462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92F1-7EE9-6F4B-87E9-D2CD58DD9DE0}" type="datetimeFigureOut">
              <a:rPr lang="en-US" smtClean="0"/>
              <a:pPr/>
              <a:t>11/7/11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31B-A3F8-054E-88E6-C7665CEA1A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300"/>
              </a:spcBef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Media Placeholder 11"/>
          <p:cNvSpPr>
            <a:spLocks noGrp="1"/>
          </p:cNvSpPr>
          <p:nvPr>
            <p:ph type="media" sz="quarter" idx="14"/>
          </p:nvPr>
        </p:nvSpPr>
        <p:spPr>
          <a:xfrm>
            <a:off x="282575" y="458788"/>
            <a:ext cx="8577263" cy="3849624"/>
          </a:xfrm>
          <a:noFill/>
          <a:ln w="44450">
            <a:solidFill>
              <a:schemeClr val="bg1"/>
            </a:solidFill>
            <a:miter lim="800000"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media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92F1-7EE9-6F4B-87E9-D2CD58DD9DE0}" type="datetimeFigureOut">
              <a:rPr lang="en-US" smtClean="0"/>
              <a:pPr/>
              <a:t>11/7/11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31B-A3F8-054E-88E6-C7665CEA1A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458788"/>
            <a:ext cx="1447800" cy="5792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1350" y="458788"/>
            <a:ext cx="6521450" cy="5792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92F1-7EE9-6F4B-87E9-D2CD58DD9DE0}" type="datetimeFigureOut">
              <a:rPr lang="en-US" smtClean="0"/>
              <a:pPr/>
              <a:t>11/7/11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31B-A3F8-054E-88E6-C7665CEA1A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92F1-7EE9-6F4B-87E9-D2CD58DD9DE0}" type="datetimeFigureOut">
              <a:rPr lang="en-US" smtClean="0"/>
              <a:pPr/>
              <a:t>11/7/11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31B-A3F8-054E-88E6-C7665CEA1A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Freeform 1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371725" y="381000"/>
            <a:ext cx="4400550" cy="3048000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350" y="4146363"/>
            <a:ext cx="7856538" cy="1470025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350" y="5620871"/>
            <a:ext cx="7856538" cy="614081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92F1-7EE9-6F4B-87E9-D2CD58DD9DE0}" type="datetimeFigureOut">
              <a:rPr lang="en-US" smtClean="0"/>
              <a:pPr/>
              <a:t>11/7/11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31B-A3F8-054E-88E6-C7665CEA1A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17059"/>
            <a:ext cx="7772400" cy="1655064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662979"/>
            <a:ext cx="7772400" cy="1500187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ctr" defTabSz="914400" rtl="0" eaLnBrk="1" latinLnBrk="0" hangingPunct="1">
              <a:lnSpc>
                <a:spcPts val="2000"/>
              </a:lnSpc>
              <a:spcBef>
                <a:spcPts val="2000"/>
              </a:spcBef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92F1-7EE9-6F4B-87E9-D2CD58DD9DE0}" type="datetimeFigureOut">
              <a:rPr lang="en-US" smtClean="0"/>
              <a:pPr/>
              <a:t>11/7/11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2582-9FC8-4B1B-8456-B27CC842DEE2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1350" y="1600200"/>
            <a:ext cx="3749040" cy="4651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501" y="1600200"/>
            <a:ext cx="3749040" cy="4651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92F1-7EE9-6F4B-87E9-D2CD58DD9DE0}" type="datetimeFigureOut">
              <a:rPr lang="en-US" smtClean="0"/>
              <a:pPr/>
              <a:t>11/7/11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31B-A3F8-054E-88E6-C7665CEA1A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Freeform 16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1350" y="1532964"/>
            <a:ext cx="3749040" cy="83371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50" y="2362200"/>
            <a:ext cx="3749040" cy="3889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2601" y="1532964"/>
            <a:ext cx="3749040" cy="83371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2601" y="2362200"/>
            <a:ext cx="3749040" cy="3889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92F1-7EE9-6F4B-87E9-D2CD58DD9DE0}" type="datetimeFigureOut">
              <a:rPr lang="en-US" smtClean="0"/>
              <a:pPr/>
              <a:t>11/7/11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31B-A3F8-054E-88E6-C7665CEA1A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Freeform 10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92F1-7EE9-6F4B-87E9-D2CD58DD9DE0}" type="datetimeFigureOut">
              <a:rPr lang="en-US" smtClean="0"/>
              <a:pPr/>
              <a:t>11/7/11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31B-A3F8-054E-88E6-C7665CEA1A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" name="Freeform 6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Freeform 9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Freeform 10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Freeform 11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Freeform 12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92F1-7EE9-6F4B-87E9-D2CD58DD9DE0}" type="datetimeFigureOut">
              <a:rPr lang="en-US" smtClean="0"/>
              <a:pPr/>
              <a:t>11/7/11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31B-A3F8-054E-88E6-C7665CEA1A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340" y="802910"/>
            <a:ext cx="3474720" cy="116205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2010" y="449705"/>
            <a:ext cx="3931920" cy="57813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340" y="2057399"/>
            <a:ext cx="3474720" cy="37338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92F1-7EE9-6F4B-87E9-D2CD58DD9DE0}" type="datetimeFigureOut">
              <a:rPr lang="en-US" smtClean="0"/>
              <a:pPr/>
              <a:t>11/7/11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31B-A3F8-054E-88E6-C7665CEA1A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1350" y="107576"/>
            <a:ext cx="7856538" cy="13100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565" y="1600200"/>
            <a:ext cx="7878788" cy="4639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1F1E92F1-7EE9-6F4B-87E9-D2CD58DD9DE0}" type="datetimeFigureOut">
              <a:rPr lang="en-US" smtClean="0"/>
              <a:pPr/>
              <a:t>11/7/11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0416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762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8F7DF31B-A3F8-054E-88E6-C7665CEA1A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Wingdings 2" pitchFamily="18" charset="2"/>
        <a:buChar char="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Wingdings 2" pitchFamily="18" charset="2"/>
        <a:buChar char="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813" y="1840007"/>
            <a:ext cx="7826281" cy="1627093"/>
          </a:xfrm>
        </p:spPr>
        <p:txBody>
          <a:bodyPr/>
          <a:lstStyle/>
          <a:p>
            <a:r>
              <a:rPr lang="en-US" dirty="0" smtClean="0"/>
              <a:t>Comments Plug-in </a:t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 err="1" smtClean="0"/>
              <a:t>Omeka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813" y="3657600"/>
            <a:ext cx="7826281" cy="86061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Marta Joksimovic</a:t>
            </a:r>
          </a:p>
          <a:p>
            <a:r>
              <a:rPr lang="en-US" dirty="0" smtClean="0"/>
              <a:t>LIS 654</a:t>
            </a:r>
          </a:p>
          <a:p>
            <a:r>
              <a:rPr lang="en-US" dirty="0" smtClean="0"/>
              <a:t>Fall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Comments plug-in allows for user generated content.</a:t>
            </a:r>
          </a:p>
          <a:p>
            <a:r>
              <a:rPr lang="en-US" dirty="0" smtClean="0"/>
              <a:t>Developed by Scand Ltd.</a:t>
            </a:r>
          </a:p>
          <a:p>
            <a:r>
              <a:rPr lang="en-US" dirty="0" smtClean="0"/>
              <a:t>The commenting feature</a:t>
            </a:r>
            <a:r>
              <a:rPr lang="en-US" dirty="0" smtClean="0"/>
              <a:t> has become </a:t>
            </a:r>
            <a:r>
              <a:rPr lang="en-US" dirty="0" smtClean="0"/>
              <a:t>a default functionality for many blogging applications, content management systems, shopping and news sites.</a:t>
            </a:r>
          </a:p>
          <a:p>
            <a:r>
              <a:rPr lang="en-US" dirty="0" smtClean="0"/>
              <a:t>Allows users to express opinions, ask questions, discuss a topic of interest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47" y="1600200"/>
            <a:ext cx="8585312" cy="463923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Once installed, the Comments plug-in is super easy to use. Simply download from the plug-in page and then configure to "add comments to all items." Users</a:t>
            </a:r>
            <a:r>
              <a:rPr lang="en-US" dirty="0" smtClean="0"/>
              <a:t> </a:t>
            </a:r>
            <a:r>
              <a:rPr lang="en-US" dirty="0" smtClean="0"/>
              <a:t>can then</a:t>
            </a:r>
            <a:r>
              <a:rPr lang="en-US" dirty="0" smtClean="0"/>
              <a:t> </a:t>
            </a:r>
            <a:r>
              <a:rPr lang="en-US" dirty="0" smtClean="0"/>
              <a:t>add their comment and rating and click the "Add New" button</a:t>
            </a:r>
          </a:p>
          <a:p>
            <a:r>
              <a:rPr lang="en-US" dirty="0" smtClean="0"/>
              <a:t> Comments don't</a:t>
            </a:r>
            <a:r>
              <a:rPr lang="en-US" dirty="0" smtClean="0"/>
              <a:t> always seem </a:t>
            </a:r>
            <a:r>
              <a:rPr lang="en-US" dirty="0" smtClean="0"/>
              <a:t>to work when initially installed! Requires modification of file directory in code. For example :</a:t>
            </a:r>
          </a:p>
          <a:p>
            <a:pPr lvl="1"/>
            <a:r>
              <a:rPr lang="en-US" dirty="0" smtClean="0"/>
              <a:t>cleddy3@wotan:~/omeka-1.4.1/plugins/Comments$ </a:t>
            </a:r>
            <a:r>
              <a:rPr lang="en-US" dirty="0" err="1" smtClean="0"/>
              <a:t>grep</a:t>
            </a:r>
            <a:r>
              <a:rPr lang="en-US" dirty="0" smtClean="0"/>
              <a:t> -</a:t>
            </a:r>
            <a:r>
              <a:rPr lang="en-US" dirty="0" err="1" smtClean="0"/>
              <a:t>r</a:t>
            </a:r>
            <a:r>
              <a:rPr lang="en-US" dirty="0" smtClean="0"/>
              <a:t> .</a:t>
            </a:r>
            <a:r>
              <a:rPr lang="en-US" dirty="0" err="1" smtClean="0"/>
              <a:t>js</a:t>
            </a:r>
            <a:r>
              <a:rPr lang="en-US" dirty="0" smtClean="0"/>
              <a:t> .</a:t>
            </a:r>
            <a:br>
              <a:rPr lang="en-US" dirty="0" smtClean="0"/>
            </a:br>
            <a:r>
              <a:rPr lang="en-US" dirty="0" smtClean="0"/>
              <a:t>./</a:t>
            </a:r>
            <a:r>
              <a:rPr lang="en-US" dirty="0" err="1" smtClean="0"/>
              <a:t>comments.js</a:t>
            </a:r>
            <a:r>
              <a:rPr lang="en-US" dirty="0" smtClean="0"/>
              <a:t>:          </a:t>
            </a:r>
            <a:r>
              <a:rPr lang="en-US" dirty="0" err="1" smtClean="0"/>
              <a:t>jdata.dataType</a:t>
            </a:r>
            <a:r>
              <a:rPr lang="en-US" dirty="0" smtClean="0"/>
              <a:t> = '</a:t>
            </a:r>
            <a:r>
              <a:rPr lang="en-US" dirty="0" err="1" smtClean="0"/>
              <a:t>json</a:t>
            </a:r>
            <a:r>
              <a:rPr lang="en-US" dirty="0" smtClean="0"/>
              <a:t>';</a:t>
            </a:r>
            <a:br>
              <a:rPr lang="en-US" dirty="0" smtClean="0"/>
            </a:br>
            <a:r>
              <a:rPr lang="en-US" dirty="0" smtClean="0"/>
              <a:t>./</a:t>
            </a:r>
            <a:r>
              <a:rPr lang="en-US" dirty="0" err="1" smtClean="0"/>
              <a:t>service.php</a:t>
            </a:r>
            <a:r>
              <a:rPr lang="en-US" dirty="0" smtClean="0"/>
              <a:t>:  header ( "Content-type: </a:t>
            </a:r>
            <a:r>
              <a:rPr lang="en-US" dirty="0" err="1" smtClean="0"/>
              <a:t>text/x-json</a:t>
            </a:r>
            <a:r>
              <a:rPr lang="en-US" dirty="0" smtClean="0"/>
              <a:t>; </a:t>
            </a:r>
            <a:r>
              <a:rPr lang="en-US" dirty="0" err="1" smtClean="0"/>
              <a:t>charset</a:t>
            </a:r>
            <a:r>
              <a:rPr lang="en-US" dirty="0" smtClean="0"/>
              <a:t>=UTF-8");</a:t>
            </a:r>
            <a:br>
              <a:rPr lang="en-US" dirty="0" smtClean="0"/>
            </a:br>
            <a:r>
              <a:rPr lang="en-US" dirty="0" smtClean="0"/>
              <a:t>./service.php:  echo </a:t>
            </a:r>
            <a:r>
              <a:rPr lang="en-US" dirty="0" err="1" smtClean="0"/>
              <a:t>json_encode</a:t>
            </a:r>
            <a:r>
              <a:rPr lang="en-US" dirty="0" smtClean="0"/>
              <a:t> ( $response );</a:t>
            </a:r>
            <a:br>
              <a:rPr lang="en-US" dirty="0" smtClean="0"/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./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plugin.php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:&lt;script type='text/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javascript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'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src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='/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plugins/Comments/comments.js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'&gt;&lt;/script&gt;</a:t>
            </a:r>
            <a:b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./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plugin.php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:    &lt;script type='text/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javascript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'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src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='/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plugins/Comments/comments.js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'&gt;&lt;/script&gt;</a:t>
            </a:r>
          </a:p>
          <a:p>
            <a:pPr lvl="1"/>
            <a:r>
              <a:rPr lang="en-US" dirty="0" smtClean="0"/>
              <a:t>Needed to be changed to</a:t>
            </a:r>
            <a:br>
              <a:rPr lang="en-US" dirty="0" smtClean="0"/>
            </a:br>
            <a:r>
              <a:rPr lang="en-US" dirty="0" smtClean="0"/>
              <a:t>cleddy3@wotan:~/omeka-1.4.1/plugins/Comments$ </a:t>
            </a:r>
            <a:r>
              <a:rPr lang="en-US" dirty="0" err="1" smtClean="0"/>
              <a:t>grep</a:t>
            </a:r>
            <a:r>
              <a:rPr lang="en-US" dirty="0" smtClean="0"/>
              <a:t> -</a:t>
            </a:r>
            <a:r>
              <a:rPr lang="en-US" dirty="0" err="1" smtClean="0"/>
              <a:t>r</a:t>
            </a:r>
            <a:r>
              <a:rPr lang="en-US" dirty="0" smtClean="0"/>
              <a:t> .</a:t>
            </a:r>
            <a:r>
              <a:rPr lang="en-US" dirty="0" err="1" smtClean="0"/>
              <a:t>js</a:t>
            </a:r>
            <a:r>
              <a:rPr lang="en-US" dirty="0" smtClean="0"/>
              <a:t> .</a:t>
            </a:r>
            <a:br>
              <a:rPr lang="en-US" dirty="0" smtClean="0"/>
            </a:br>
            <a:r>
              <a:rPr lang="en-US" dirty="0" smtClean="0"/>
              <a:t>./</a:t>
            </a:r>
            <a:r>
              <a:rPr lang="en-US" dirty="0" err="1" smtClean="0"/>
              <a:t>comments.js</a:t>
            </a:r>
            <a:r>
              <a:rPr lang="en-US" dirty="0" smtClean="0"/>
              <a:t>:          </a:t>
            </a:r>
            <a:r>
              <a:rPr lang="en-US" dirty="0" err="1" smtClean="0"/>
              <a:t>jdata.dataType</a:t>
            </a:r>
            <a:r>
              <a:rPr lang="en-US" dirty="0" smtClean="0"/>
              <a:t> = '</a:t>
            </a:r>
            <a:r>
              <a:rPr lang="en-US" dirty="0" err="1" smtClean="0"/>
              <a:t>json</a:t>
            </a:r>
            <a:r>
              <a:rPr lang="en-US" dirty="0" smtClean="0"/>
              <a:t>';</a:t>
            </a:r>
            <a:br>
              <a:rPr lang="en-US" dirty="0" smtClean="0"/>
            </a:br>
            <a:r>
              <a:rPr lang="en-US" dirty="0" smtClean="0"/>
              <a:t>./</a:t>
            </a:r>
            <a:r>
              <a:rPr lang="en-US" dirty="0" err="1" smtClean="0"/>
              <a:t>service.php</a:t>
            </a:r>
            <a:r>
              <a:rPr lang="en-US" dirty="0" smtClean="0"/>
              <a:t>:  header ( "Content-type: </a:t>
            </a:r>
            <a:r>
              <a:rPr lang="en-US" dirty="0" err="1" smtClean="0"/>
              <a:t>text/x-json</a:t>
            </a:r>
            <a:r>
              <a:rPr lang="en-US" dirty="0" smtClean="0"/>
              <a:t>; </a:t>
            </a:r>
            <a:r>
              <a:rPr lang="en-US" dirty="0" err="1" smtClean="0"/>
              <a:t>charset</a:t>
            </a:r>
            <a:r>
              <a:rPr lang="en-US" dirty="0" smtClean="0"/>
              <a:t>=UTF-8”);</a:t>
            </a:r>
            <a:br>
              <a:rPr lang="en-US" dirty="0" smtClean="0"/>
            </a:br>
            <a:r>
              <a:rPr lang="en-US" dirty="0" smtClean="0"/>
              <a:t>./service.php:  echo </a:t>
            </a:r>
            <a:r>
              <a:rPr lang="en-US" dirty="0" err="1" smtClean="0"/>
              <a:t>json_encode</a:t>
            </a:r>
            <a:r>
              <a:rPr lang="en-US" dirty="0" smtClean="0"/>
              <a:t> ( $response );</a:t>
            </a:r>
            <a:br>
              <a:rPr lang="en-US" dirty="0" smtClean="0"/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./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plugin.php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:&lt;script type='text/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javascript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'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src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='/omeka/cleddy3/plugins/Comments/comments.js'&gt;&lt;/script&gt;</a:t>
            </a:r>
            <a:b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./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plugin.php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:    &lt;script type='text/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javascript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'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src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='/omeka/cleddy3/plugins/Comments/comments.js'&gt;&lt;/script&gt;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600200"/>
            <a:ext cx="8328518" cy="4639235"/>
          </a:xfrm>
        </p:spPr>
        <p:txBody>
          <a:bodyPr numCol="2" spcCol="731520"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Pros</a:t>
            </a:r>
          </a:p>
          <a:p>
            <a:r>
              <a:rPr lang="en-US" dirty="0" smtClean="0"/>
              <a:t>Easy to use.</a:t>
            </a:r>
          </a:p>
          <a:p>
            <a:r>
              <a:rPr lang="en-US" dirty="0" smtClean="0"/>
              <a:t>Users choosing to comment simply need to type in the comment box and add a rating. If they fail to add the rating, the system prompts them to. Comments cannot be added without ratings. </a:t>
            </a:r>
          </a:p>
          <a:p>
            <a:r>
              <a:rPr lang="en-US" dirty="0" smtClean="0"/>
              <a:t>Comments add another layer of information to the item being discussed. They can spark a conversation or add to an existing one, and they allow for users to interact with a site's curator and other site visitors.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Cons</a:t>
            </a:r>
          </a:p>
          <a:p>
            <a:r>
              <a:rPr lang="en-US" dirty="0" smtClean="0"/>
              <a:t>Comments don't seem to work when initially installed.</a:t>
            </a:r>
          </a:p>
          <a:p>
            <a:r>
              <a:rPr lang="en-US" dirty="0" smtClean="0"/>
              <a:t>There is no anti-spam feature such as</a:t>
            </a:r>
            <a:r>
              <a:rPr lang="en-US" dirty="0" smtClean="0"/>
              <a:t> </a:t>
            </a:r>
            <a:r>
              <a:rPr lang="en-US" dirty="0" err="1" smtClean="0"/>
              <a:t>reCaptcha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Comments cannot be moderated, edited, and/or deleted. This was solved by Comrade </a:t>
            </a:r>
            <a:r>
              <a:rPr lang="en-US" dirty="0" err="1" smtClean="0"/>
              <a:t>Krichel</a:t>
            </a:r>
            <a:r>
              <a:rPr lang="en-US" dirty="0" smtClean="0"/>
              <a:t> when he realized the site administrator could go into </a:t>
            </a:r>
            <a:r>
              <a:rPr lang="en-US" dirty="0" err="1" smtClean="0"/>
              <a:t>mySQL</a:t>
            </a:r>
            <a:r>
              <a:rPr lang="en-US" dirty="0" smtClean="0"/>
              <a:t> (http://</a:t>
            </a:r>
            <a:r>
              <a:rPr lang="en-US" dirty="0" err="1" smtClean="0"/>
              <a:t>wotan.liu.edu/phpmyadmin</a:t>
            </a:r>
            <a:r>
              <a:rPr lang="en-US" dirty="0" smtClean="0"/>
              <a:t>/) to delete problematic comments.</a:t>
            </a:r>
          </a:p>
          <a:p>
            <a:r>
              <a:rPr lang="en-US" dirty="0" smtClean="0"/>
              <a:t> Scand Ltd., the plug-in developer does not offer any user support via their site, nor does it reply to emails.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hibit">
  <a:themeElements>
    <a:clrScheme name="Exhibit">
      <a:dk1>
        <a:sysClr val="windowText" lastClr="000000"/>
      </a:dk1>
      <a:lt1>
        <a:sysClr val="window" lastClr="FFFFFF"/>
      </a:lt1>
      <a:dk2>
        <a:srgbClr val="1C3264"/>
      </a:dk2>
      <a:lt2>
        <a:srgbClr val="CCCCCC"/>
      </a:lt2>
      <a:accent1>
        <a:srgbClr val="3399FF"/>
      </a:accent1>
      <a:accent2>
        <a:srgbClr val="69FFFF"/>
      </a:accent2>
      <a:accent3>
        <a:srgbClr val="CCFF33"/>
      </a:accent3>
      <a:accent4>
        <a:srgbClr val="3333FF"/>
      </a:accent4>
      <a:accent5>
        <a:srgbClr val="9933FF"/>
      </a:accent5>
      <a:accent6>
        <a:srgbClr val="FF33FF"/>
      </a:accent6>
      <a:hlink>
        <a:srgbClr val="6699FF"/>
      </a:hlink>
      <a:folHlink>
        <a:srgbClr val="9999CC"/>
      </a:folHlink>
    </a:clrScheme>
    <a:fontScheme name="Exhibit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Exhibi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0000"/>
                <a:satMod val="110000"/>
                <a:lumMod val="70000"/>
              </a:schemeClr>
            </a:gs>
            <a:gs pos="50000">
              <a:schemeClr val="phClr">
                <a:tint val="80000"/>
                <a:satMod val="135000"/>
              </a:schemeClr>
            </a:gs>
            <a:gs pos="100000">
              <a:schemeClr val="phClr">
                <a:tint val="3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10000"/>
                <a:lumMod val="70000"/>
              </a:schemeClr>
            </a:gs>
            <a:gs pos="65000">
              <a:schemeClr val="phClr">
                <a:shade val="90000"/>
                <a:satMod val="200000"/>
                <a:lumMod val="110000"/>
              </a:schemeClr>
            </a:gs>
            <a:gs pos="100000">
              <a:schemeClr val="phClr">
                <a:tint val="90000"/>
                <a:shade val="100000"/>
                <a:satMod val="250000"/>
                <a:lumMod val="150000"/>
              </a:schemeClr>
            </a:gs>
          </a:gsLst>
          <a:lin ang="16200000" scaled="1"/>
        </a:gradFill>
      </a:fillStyleLst>
      <a:lnStyleLst>
        <a:ln w="31750" cap="flat" cmpd="sng" algn="ctr">
          <a:solidFill>
            <a:schemeClr val="phClr"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alpha val="95000"/>
            </a:schemeClr>
          </a:solidFill>
          <a:prstDash val="solid"/>
        </a:ln>
        <a:ln w="50800" cap="flat" cmpd="sng" algn="ctr">
          <a:solidFill>
            <a:schemeClr val="phClr">
              <a:alpha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5000" endPos="15000" dist="50800" dir="5400000" sy="-100000" rotWithShape="0"/>
          </a:effectLst>
        </a:effectStyle>
        <a:effectStyle>
          <a:effectLst>
            <a:innerShdw blurRad="76200" dist="25400" dir="5400000">
              <a:srgbClr val="FFFFFF">
                <a:alpha val="50000"/>
              </a:srgbClr>
            </a:innerShdw>
            <a:outerShdw blurRad="254000" dist="254000" dir="5400000" sx="90000" sy="-30000" rotWithShape="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  <a:lumMod val="30000"/>
              </a:schemeClr>
              <a:schemeClr val="phClr">
                <a:tint val="70000"/>
                <a:satMod val="500000"/>
                <a:lumMod val="5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Exhibit.thmx</Template>
  <TotalTime>183</TotalTime>
  <Words>650</Words>
  <Application>Microsoft Macintosh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Exhibit</vt:lpstr>
      <vt:lpstr>Comments Plug-in  for Omeka</vt:lpstr>
      <vt:lpstr>Overview</vt:lpstr>
      <vt:lpstr>How to Use</vt:lpstr>
      <vt:lpstr>Pros and Cons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Plug-in  for Omeka</dc:title>
  <dc:creator>Marta Joksimovic</dc:creator>
  <cp:lastModifiedBy>Marta Joksimovic</cp:lastModifiedBy>
  <cp:revision>6</cp:revision>
  <dcterms:created xsi:type="dcterms:W3CDTF">2011-11-07T23:59:51Z</dcterms:created>
  <dcterms:modified xsi:type="dcterms:W3CDTF">2011-11-08T00:04:42Z</dcterms:modified>
</cp:coreProperties>
</file>