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8" autoAdjust="0"/>
    <p:restoredTop sz="94687" autoAdjust="0"/>
  </p:normalViewPr>
  <p:slideViewPr>
    <p:cSldViewPr snapToGrid="0" snapToObjects="1">
      <p:cViewPr>
        <p:scale>
          <a:sx n="100" d="100"/>
          <a:sy n="100" d="100"/>
        </p:scale>
        <p:origin x="-584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media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Freeform 1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Freeform 1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Freeform 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reeform 11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Freeform 12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565" y="1600200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AF594C64-7134-4443-9EB0-70E32B69C5C4}" type="datetimeFigureOut">
              <a:rPr lang="en-US" smtClean="0"/>
              <a:pPr/>
              <a:t>10/23/11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416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A0E8F51E-353F-A04D-872D-1A4D0D7EB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800" dirty="0" smtClean="0"/>
              <a:t>LIS 654 Digital Collection Planning for</a:t>
            </a:r>
            <a:br>
              <a:rPr lang="en-US" sz="3800" dirty="0" smtClean="0"/>
            </a:br>
            <a:r>
              <a:rPr lang="en-US" sz="3400" dirty="0" smtClean="0"/>
              <a:t>The Cure Discography: A Retrospective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Marta Joksimovic</a:t>
            </a:r>
          </a:p>
          <a:p>
            <a:r>
              <a:rPr lang="en-US" sz="2000" dirty="0" smtClean="0"/>
              <a:t>Fall 2011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types of resources will the collection contain?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2243139"/>
            <a:ext cx="7878788" cy="3408362"/>
          </a:xfrm>
        </p:spPr>
        <p:txBody>
          <a:bodyPr/>
          <a:lstStyle/>
          <a:p>
            <a:r>
              <a:rPr lang="en-US" dirty="0" smtClean="0"/>
              <a:t>JPG images of  The Cure’s album covers.</a:t>
            </a:r>
          </a:p>
          <a:p>
            <a:r>
              <a:rPr lang="en-US" dirty="0" smtClean="0"/>
              <a:t>Metadata about the items:</a:t>
            </a:r>
            <a:r>
              <a:rPr lang="en-US" dirty="0" smtClean="0"/>
              <a:t> format, identifiers, title</a:t>
            </a:r>
            <a:r>
              <a:rPr lang="en-US" dirty="0" smtClean="0"/>
              <a:t>, release date, song and band line-</a:t>
            </a:r>
            <a:r>
              <a:rPr lang="en-US" dirty="0" smtClean="0"/>
              <a:t>up descriptions. </a:t>
            </a:r>
            <a:r>
              <a:rPr lang="en-US" dirty="0" smtClean="0"/>
              <a:t>Additional information if applicable.</a:t>
            </a:r>
          </a:p>
          <a:p>
            <a:r>
              <a:rPr lang="en-US" dirty="0" smtClean="0"/>
              <a:t>Link to the official Cure website. </a:t>
            </a:r>
          </a:p>
          <a:p>
            <a:r>
              <a:rPr lang="en-US" dirty="0" err="1" smtClean="0"/>
              <a:t>Plugins</a:t>
            </a:r>
            <a:r>
              <a:rPr lang="en-US" dirty="0" smtClean="0"/>
              <a:t>, such as Simple Pages and Comments.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big is it expected to grow?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2159000"/>
            <a:ext cx="7878788" cy="3797300"/>
          </a:xfrm>
        </p:spPr>
        <p:txBody>
          <a:bodyPr/>
          <a:lstStyle/>
          <a:p>
            <a:r>
              <a:rPr lang="en-US" dirty="0" smtClean="0"/>
              <a:t>At this point, I would like to keep it to two collections containing at most 62 images and focusing on original albums and singles. </a:t>
            </a:r>
          </a:p>
          <a:p>
            <a:r>
              <a:rPr lang="en-US" dirty="0" smtClean="0"/>
              <a:t>In the future, I could add new collections to show compilation albums, collaborations, soundtrack work, videos and/or mp3s.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is going to use it and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Primarily Cure and music fans. It is intended to be a fan site for simple informational purposes only.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70965" y="3525231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 should be involved in the selection process?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1350" y="5020235"/>
            <a:ext cx="7878788" cy="923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Me!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15900" y="4974993"/>
            <a:ext cx="8674100" cy="1588"/>
          </a:xfrm>
          <a:prstGeom prst="line">
            <a:avLst/>
          </a:prstGeom>
          <a:ln w="12700">
            <a:solidFill>
              <a:schemeClr val="tx1">
                <a:lumMod val="85000"/>
                <a:alpha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will access and intellectual property rights be managed?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2362201"/>
            <a:ext cx="7878788" cy="3365500"/>
          </a:xfrm>
        </p:spPr>
        <p:txBody>
          <a:bodyPr>
            <a:normAutofit/>
          </a:bodyPr>
          <a:lstStyle/>
          <a:p>
            <a:r>
              <a:rPr lang="en-US" dirty="0" smtClean="0"/>
              <a:t>At this point, I’m treating this as a learning experience and class project, and thus, not making it truly public. </a:t>
            </a:r>
          </a:p>
          <a:p>
            <a:r>
              <a:rPr lang="en-US" dirty="0" smtClean="0"/>
              <a:t>If made public, I would contact Geffen Records, the current copyright holder and ask for express permission to use their copyrighted images for strictly non-commercial use. </a:t>
            </a:r>
          </a:p>
          <a:p>
            <a:r>
              <a:rPr lang="en-US" dirty="0" smtClean="0"/>
              <a:t>If permission is granted all appropriate credits, disclaimers, and copyrights would be noted for each item.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systems does it need to interact with?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specific systems are required as this is a stand-alone website with all data stored in the </a:t>
            </a:r>
            <a:r>
              <a:rPr lang="en-US" dirty="0" err="1" smtClean="0"/>
              <a:t>Omeka</a:t>
            </a:r>
            <a:r>
              <a:rPr lang="en-US" dirty="0" smtClean="0"/>
              <a:t> database. 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7000" y="2882900"/>
            <a:ext cx="8891120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special capabilities does it need? 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25395" y="4375524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designed to be a simple project that doesn’t rely on special functionalities beyond the capabilities of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Omeka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its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plugins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(such as simple pages and comments).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17020" y="4373936"/>
            <a:ext cx="8674100" cy="1588"/>
          </a:xfrm>
          <a:prstGeom prst="line">
            <a:avLst/>
          </a:prstGeom>
          <a:ln w="12700">
            <a:solidFill>
              <a:schemeClr val="tx1">
                <a:lumMod val="85000"/>
                <a:alpha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What Resources will be available to create and maintain it?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41350" y="1714500"/>
            <a:ext cx="7878788" cy="1333499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200" dirty="0" smtClean="0"/>
              <a:t>The official Cure website, </a:t>
            </a:r>
            <a:r>
              <a:rPr lang="en-US" sz="2200" dirty="0" err="1" smtClean="0"/>
              <a:t>thecure.com</a:t>
            </a:r>
            <a:r>
              <a:rPr lang="en-US" sz="2200" dirty="0" smtClean="0"/>
              <a:t>.</a:t>
            </a:r>
          </a:p>
          <a:p>
            <a:pPr>
              <a:spcBef>
                <a:spcPts val="800"/>
              </a:spcBef>
            </a:pPr>
            <a:r>
              <a:rPr lang="en-US" sz="2200" dirty="0" smtClean="0"/>
              <a:t>Wikipedia</a:t>
            </a:r>
          </a:p>
          <a:p>
            <a:pPr>
              <a:spcBef>
                <a:spcPts val="800"/>
              </a:spcBef>
            </a:pPr>
            <a:r>
              <a:rPr lang="en-US" sz="2200" dirty="0" smtClean="0"/>
              <a:t>Search engines</a:t>
            </a:r>
            <a:endParaRPr lang="en-US" sz="2200" dirty="0" smtClean="0"/>
          </a:p>
          <a:p>
            <a:pPr>
              <a:spcBef>
                <a:spcPts val="800"/>
              </a:spcBef>
            </a:pPr>
            <a:endParaRPr lang="en-US" sz="2200" dirty="0" smtClean="0"/>
          </a:p>
          <a:p>
            <a:endParaRPr lang="en-US" sz="2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41350" y="3047999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tools exist to help automatically detect resources?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19100" y="4535488"/>
            <a:ext cx="8272020" cy="13569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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band’s website and search engines such as Google image search.</a:t>
            </a: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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RSS feed for information on new releases from the band’s label and official website.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7020" y="4358061"/>
            <a:ext cx="8674100" cy="1588"/>
          </a:xfrm>
          <a:prstGeom prst="line">
            <a:avLst/>
          </a:prstGeom>
          <a:ln w="12700">
            <a:solidFill>
              <a:schemeClr val="tx1">
                <a:lumMod val="85000"/>
                <a:alpha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0"/>
            <a:ext cx="9144000" cy="909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Descriptive metadata in Dublin</a:t>
            </a:r>
            <a:r>
              <a:rPr lang="en-US" dirty="0" smtClean="0"/>
              <a:t> Core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365" y="2044701"/>
            <a:ext cx="6099735" cy="2819399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Source</a:t>
            </a:r>
          </a:p>
          <a:p>
            <a:r>
              <a:rPr lang="en-US" dirty="0" smtClean="0"/>
              <a:t>Creator</a:t>
            </a:r>
          </a:p>
          <a:p>
            <a:r>
              <a:rPr lang="en-US" dirty="0" smtClean="0"/>
              <a:t>Format</a:t>
            </a:r>
          </a:p>
          <a:p>
            <a:r>
              <a:rPr lang="en-US" dirty="0" smtClean="0"/>
              <a:t>Description</a:t>
            </a:r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Identifier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hibit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Exhibit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xhibi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86</TotalTime>
  <Words>401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Exhibit</vt:lpstr>
      <vt:lpstr>LIS 654 Digital Collection Planning for The Cure Discography: A Retrospective</vt:lpstr>
      <vt:lpstr>What types of resources will the collection contain?</vt:lpstr>
      <vt:lpstr>How big is it expected to grow?</vt:lpstr>
      <vt:lpstr>Who is going to use it and how?</vt:lpstr>
      <vt:lpstr>How will access and intellectual property rights be managed?</vt:lpstr>
      <vt:lpstr>What systems does it need to interact with?</vt:lpstr>
      <vt:lpstr>What Resources will be available to create and maintain it?</vt:lpstr>
      <vt:lpstr>Descriptive metadata in Dublin Core.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 654 Digital Collection Planning</dc:title>
  <dc:creator>Marta Joksimovic</dc:creator>
  <cp:lastModifiedBy>Marta Joksimovic</cp:lastModifiedBy>
  <cp:revision>10</cp:revision>
  <dcterms:created xsi:type="dcterms:W3CDTF">2011-10-23T20:22:27Z</dcterms:created>
  <dcterms:modified xsi:type="dcterms:W3CDTF">2011-10-23T20:29:41Z</dcterms:modified>
</cp:coreProperties>
</file>