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5" d="100"/>
          <a:sy n="95" d="100"/>
        </p:scale>
        <p:origin x="-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88E25-B93A-E247-833E-8705744C7FE9}" type="datetimeFigureOut">
              <a:rPr lang="en-US" smtClean="0"/>
              <a:t>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1DEA-D961-7941-90F5-0C203F943E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chemeClr val="accent3">
                    <a:lumMod val="75000"/>
                  </a:schemeClr>
                </a:solidFill>
                <a:latin typeface="Big Caslon"/>
                <a:cs typeface="Big Caslon"/>
              </a:rPr>
              <a:t>P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Big Caslon"/>
                <a:cs typeface="Big Caslon"/>
              </a:rPr>
              <a:t>ersian </a:t>
            </a:r>
            <a:r>
              <a:rPr lang="en-US" sz="8000" baseline="-25000" dirty="0" smtClean="0">
                <a:solidFill>
                  <a:schemeClr val="accent3">
                    <a:lumMod val="75000"/>
                  </a:schemeClr>
                </a:solidFill>
                <a:latin typeface="Big Caslon"/>
                <a:cs typeface="Big Caslon"/>
              </a:rPr>
              <a:t>M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Big Caslon"/>
                <a:cs typeface="Big Caslon"/>
              </a:rPr>
              <a:t>anuscripts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Big Caslon"/>
              <a:cs typeface="Big Caslo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77933C"/>
                </a:solidFill>
                <a:latin typeface="Big Caslon"/>
                <a:cs typeface="Big Caslon"/>
              </a:rPr>
              <a:t>a selection of a private collection.</a:t>
            </a:r>
            <a:endParaRPr lang="en-US" sz="2800" dirty="0">
              <a:latin typeface="Big Caslon"/>
              <a:cs typeface="Big Caslo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Types </a:t>
            </a:r>
            <a:r>
              <a:rPr lang="en-US" sz="2400" dirty="0" smtClean="0">
                <a:solidFill>
                  <a:srgbClr val="77933C"/>
                </a:solidFill>
                <a:latin typeface="Big Caslon"/>
                <a:cs typeface="Big Caslon"/>
              </a:rPr>
              <a:t>of</a:t>
            </a: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 Items </a:t>
            </a:r>
            <a:r>
              <a:rPr lang="en-US" sz="2400" dirty="0" smtClean="0">
                <a:solidFill>
                  <a:srgbClr val="77933C"/>
                </a:solidFill>
                <a:latin typeface="Big Caslon"/>
                <a:cs typeface="Big Caslon"/>
              </a:rPr>
              <a:t>und</a:t>
            </a: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 how many</a:t>
            </a:r>
            <a:endParaRPr lang="en-US" dirty="0">
              <a:solidFill>
                <a:srgbClr val="77933C"/>
              </a:solidFill>
              <a:latin typeface="Big Caslon"/>
              <a:cs typeface="Big Caslo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2000" dirty="0" smtClean="0">
                <a:solidFill>
                  <a:srgbClr val="77933C"/>
                </a:solidFill>
                <a:latin typeface="Big Caslon"/>
                <a:cs typeface="Big Caslon"/>
              </a:rPr>
              <a:t>25</a:t>
            </a:r>
            <a:r>
              <a:rPr lang="en-US" sz="9600" dirty="0" smtClean="0">
                <a:solidFill>
                  <a:srgbClr val="77933C"/>
                </a:solidFill>
                <a:latin typeface="Big Caslon"/>
                <a:cs typeface="Big Caslon"/>
              </a:rPr>
              <a:t> </a:t>
            </a: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Still Images of copies of photos of the original pieces (which don’t do justice, but present the reader with some idea).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Chalkduster"/>
                <a:cs typeface="Chalkduster"/>
              </a:rPr>
              <a:t>Descriptive Metadata</a:t>
            </a:r>
            <a:endParaRPr lang="en-US" dirty="0">
              <a:solidFill>
                <a:srgbClr val="77933C"/>
              </a:solidFill>
              <a:latin typeface="Chalkduster"/>
              <a:cs typeface="Chalkdus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Each Item shall contain the following pieces of metadata:</a:t>
            </a: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Title</a:t>
            </a: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Subject</a:t>
            </a: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Description</a:t>
            </a:r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- a thorough, as thorough can be, description will be provided of the item itself </a:t>
            </a:r>
            <a:endParaRPr lang="en-US" sz="3636" dirty="0" smtClean="0">
              <a:solidFill>
                <a:srgbClr val="77933C"/>
              </a:solidFill>
              <a:latin typeface="Chalkduster"/>
              <a:cs typeface="Chalkduster"/>
            </a:endParaRP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a Creator</a:t>
            </a: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a Source</a:t>
            </a: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possibly a Date</a:t>
            </a: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Format</a:t>
            </a: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Language</a:t>
            </a:r>
          </a:p>
          <a:p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The Collector and a brief bio.</a:t>
            </a:r>
          </a:p>
          <a:p>
            <a:pPr>
              <a:buNone/>
            </a:pPr>
            <a:endParaRPr lang="en-US" sz="3636" dirty="0" smtClean="0">
              <a:solidFill>
                <a:srgbClr val="77933C"/>
              </a:solidFill>
              <a:latin typeface="Chalkduster"/>
              <a:cs typeface="Chalkduster"/>
            </a:endParaRPr>
          </a:p>
          <a:p>
            <a:pPr>
              <a:buNone/>
            </a:pPr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Technically, these are Still Images of the Manuscripts, but they themselves were Manuscripts and will have an item- type created uniquely for it; </a:t>
            </a:r>
            <a:r>
              <a:rPr lang="en-US" sz="3636" dirty="0" err="1" smtClean="0">
                <a:solidFill>
                  <a:srgbClr val="77933C"/>
                </a:solidFill>
                <a:latin typeface="Chalkduster"/>
                <a:cs typeface="Chalkduster"/>
              </a:rPr>
              <a:t>ie</a:t>
            </a:r>
            <a:r>
              <a:rPr lang="en-US" sz="3636" dirty="0" smtClean="0">
                <a:solidFill>
                  <a:srgbClr val="77933C"/>
                </a:solidFill>
                <a:latin typeface="Chalkduster"/>
                <a:cs typeface="Chalkduster"/>
              </a:rPr>
              <a:t>. Persian Manuscripts (and a brief definition). </a:t>
            </a:r>
          </a:p>
          <a:p>
            <a:endParaRPr lang="en-US" dirty="0" smtClean="0">
              <a:solidFill>
                <a:srgbClr val="77933C"/>
              </a:solidFill>
              <a:latin typeface="Chalkduster"/>
              <a:cs typeface="Chalkduster"/>
            </a:endParaRPr>
          </a:p>
          <a:p>
            <a:pPr>
              <a:buNone/>
            </a:pPr>
            <a:endParaRPr lang="en-US" dirty="0" smtClean="0">
              <a:solidFill>
                <a:srgbClr val="77933C"/>
              </a:solidFill>
              <a:latin typeface="Big Caslon"/>
              <a:cs typeface="Big Caslon"/>
            </a:endParaRP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					</a:t>
            </a:r>
            <a:endParaRPr lang="en-US" dirty="0">
              <a:solidFill>
                <a:srgbClr val="77933C"/>
              </a:solidFill>
              <a:latin typeface="Big Caslon"/>
              <a:cs typeface="Big Caslo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How will items be </a:t>
            </a:r>
            <a:r>
              <a:rPr lang="en-US" dirty="0" smtClean="0">
                <a:solidFill>
                  <a:srgbClr val="77933C"/>
                </a:solidFill>
                <a:latin typeface="Chalkduster"/>
                <a:cs typeface="Chalkduster"/>
              </a:rPr>
              <a:t>TAGGED</a:t>
            </a:r>
            <a:endParaRPr lang="en-US" dirty="0">
              <a:solidFill>
                <a:srgbClr val="77933C"/>
              </a:solidFill>
              <a:latin typeface="Chalkduster"/>
              <a:cs typeface="Chalkdus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Examples: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Persian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Persian Manuscripts</a:t>
            </a:r>
          </a:p>
          <a:p>
            <a:r>
              <a:rPr lang="en-US" dirty="0" err="1" smtClean="0">
                <a:solidFill>
                  <a:srgbClr val="77933C"/>
                </a:solidFill>
                <a:latin typeface="Big Caslon"/>
                <a:cs typeface="Big Caslon"/>
              </a:rPr>
              <a:t>Timurid</a:t>
            </a: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 Period</a:t>
            </a:r>
          </a:p>
          <a:p>
            <a:r>
              <a:rPr lang="en-US" dirty="0" err="1" smtClean="0">
                <a:solidFill>
                  <a:srgbClr val="77933C"/>
                </a:solidFill>
                <a:latin typeface="Big Caslon"/>
                <a:cs typeface="Big Caslon"/>
              </a:rPr>
              <a:t>Saffavid</a:t>
            </a: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 Period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Persian Art circa …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Persian Poetry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Poetry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Persian Miniatures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Names of the Poets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Names of the Writer and Illustrator if possible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Name of the collector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Natural Inks</a:t>
            </a:r>
          </a:p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Any other Suggestions?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which </a:t>
            </a:r>
            <a:r>
              <a:rPr lang="en-US" sz="5400" dirty="0" smtClean="0">
                <a:solidFill>
                  <a:srgbClr val="77933C"/>
                </a:solidFill>
                <a:latin typeface="Big Caslon"/>
                <a:cs typeface="Big Caslon"/>
              </a:rPr>
              <a:t>Plug-in </a:t>
            </a:r>
            <a:r>
              <a:rPr lang="en-US" sz="2400" dirty="0" smtClean="0">
                <a:solidFill>
                  <a:srgbClr val="77933C"/>
                </a:solidFill>
                <a:latin typeface="Big Caslon"/>
                <a:cs typeface="Big Caslon"/>
              </a:rPr>
              <a:t>and</a:t>
            </a: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 Why?</a:t>
            </a:r>
            <a:endParaRPr lang="en-US" dirty="0">
              <a:solidFill>
                <a:srgbClr val="77933C"/>
              </a:solidFill>
              <a:latin typeface="Big Caslon"/>
              <a:cs typeface="Big Caslo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Comments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	for feedback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Contribution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	for visitors to upload any images they may have of a Persian Manuscript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Exhibit Builder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	to create an Exhibit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Image Annotation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	for users to annotate their images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Simple Contact form</a:t>
            </a:r>
          </a:p>
          <a:p>
            <a:pPr>
              <a:buNone/>
            </a:pPr>
            <a:endParaRPr lang="en-US" dirty="0">
              <a:solidFill>
                <a:srgbClr val="77933C"/>
              </a:solidFill>
              <a:latin typeface="Big Caslon"/>
              <a:cs typeface="Big Caslo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Social </a:t>
            </a:r>
            <a:r>
              <a:rPr lang="en-US" dirty="0" err="1" smtClean="0">
                <a:solidFill>
                  <a:srgbClr val="77933C"/>
                </a:solidFill>
                <a:latin typeface="Big Caslon"/>
                <a:cs typeface="Big Caslon"/>
              </a:rPr>
              <a:t>Bookmarking</a:t>
            </a: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	preferably for the whole collection, not just one item</a:t>
            </a:r>
          </a:p>
          <a:p>
            <a:pPr>
              <a:buNone/>
            </a:pPr>
            <a:r>
              <a:rPr lang="en-US" dirty="0" err="1" smtClean="0">
                <a:solidFill>
                  <a:srgbClr val="77933C"/>
                </a:solidFill>
                <a:latin typeface="Big Caslon"/>
                <a:cs typeface="Big Caslon"/>
              </a:rPr>
              <a:t>SolrSearch</a:t>
            </a:r>
            <a:endParaRPr lang="en-US" dirty="0" smtClean="0">
              <a:solidFill>
                <a:srgbClr val="77933C"/>
              </a:solidFill>
              <a:latin typeface="Big Caslon"/>
              <a:cs typeface="Big Caslon"/>
            </a:endParaRP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Terms of Service </a:t>
            </a:r>
          </a:p>
          <a:p>
            <a:pPr>
              <a:buNone/>
            </a:pP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	as a disclaimer </a:t>
            </a:r>
          </a:p>
          <a:p>
            <a:pPr>
              <a:buNone/>
            </a:pPr>
            <a:r>
              <a:rPr lang="en-US" dirty="0" err="1" smtClean="0">
                <a:solidFill>
                  <a:srgbClr val="77933C"/>
                </a:solidFill>
                <a:latin typeface="Big Caslon"/>
                <a:cs typeface="Big Caslon"/>
              </a:rPr>
              <a:t>Tweetster</a:t>
            </a:r>
            <a:r>
              <a:rPr lang="en-US" dirty="0" smtClean="0">
                <a:solidFill>
                  <a:srgbClr val="77933C"/>
                </a:solidFill>
                <a:latin typeface="Big Caslon"/>
                <a:cs typeface="Big Caslon"/>
              </a:rPr>
              <a:t> for </a:t>
            </a:r>
            <a:r>
              <a:rPr lang="en-US" dirty="0" err="1" smtClean="0">
                <a:solidFill>
                  <a:srgbClr val="77933C"/>
                </a:solidFill>
                <a:latin typeface="Big Caslon"/>
                <a:cs typeface="Big Caslon"/>
              </a:rPr>
              <a:t>Omeka</a:t>
            </a:r>
            <a:endParaRPr lang="en-US" dirty="0" smtClean="0">
              <a:solidFill>
                <a:srgbClr val="77933C"/>
              </a:solidFill>
              <a:latin typeface="Big Caslon"/>
              <a:cs typeface="Big Caslon"/>
            </a:endParaRPr>
          </a:p>
          <a:p>
            <a:pPr>
              <a:buNone/>
            </a:pPr>
            <a:r>
              <a:rPr lang="en-US" dirty="0" err="1" smtClean="0">
                <a:solidFill>
                  <a:srgbClr val="77933C"/>
                </a:solidFill>
                <a:latin typeface="Big Caslon"/>
                <a:cs typeface="Big Caslon"/>
              </a:rPr>
              <a:t>WikiCite</a:t>
            </a:r>
            <a:endParaRPr lang="en-US" dirty="0" smtClean="0">
              <a:solidFill>
                <a:srgbClr val="77933C"/>
              </a:solidFill>
              <a:latin typeface="Big Caslon"/>
              <a:cs typeface="Big Caslo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Chalkduster"/>
                <a:cs typeface="Chalkduster"/>
              </a:rPr>
              <a:t>THANKS</a:t>
            </a:r>
            <a:br>
              <a:rPr lang="en-US" dirty="0" smtClean="0">
                <a:solidFill>
                  <a:srgbClr val="77933C"/>
                </a:solidFill>
                <a:latin typeface="Chalkduster"/>
                <a:cs typeface="Chalkduster"/>
              </a:rPr>
            </a:br>
            <a:r>
              <a:rPr lang="en-US" dirty="0" smtClean="0">
                <a:solidFill>
                  <a:srgbClr val="77933C"/>
                </a:solidFill>
                <a:latin typeface="Chalkduster"/>
                <a:cs typeface="Chalkduster"/>
              </a:rPr>
              <a:t>for </a:t>
            </a:r>
            <a:br>
              <a:rPr lang="en-US" dirty="0" smtClean="0">
                <a:solidFill>
                  <a:srgbClr val="77933C"/>
                </a:solidFill>
                <a:latin typeface="Chalkduster"/>
                <a:cs typeface="Chalkduster"/>
              </a:rPr>
            </a:br>
            <a:r>
              <a:rPr lang="en-US" dirty="0" smtClean="0">
                <a:solidFill>
                  <a:srgbClr val="77933C"/>
                </a:solidFill>
                <a:latin typeface="Chalkduster"/>
                <a:cs typeface="Chalkduster"/>
              </a:rPr>
              <a:t>TUNNING IN</a:t>
            </a:r>
            <a:endParaRPr lang="en-US" dirty="0">
              <a:solidFill>
                <a:srgbClr val="77933C"/>
              </a:solidFill>
              <a:latin typeface="Chalkduster"/>
              <a:cs typeface="Chalkdus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253</Words>
  <Application>Microsoft Macintosh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Persian Manuscripts</vt:lpstr>
      <vt:lpstr>Types of Items und how many</vt:lpstr>
      <vt:lpstr>Descriptive Metadata</vt:lpstr>
      <vt:lpstr>How will items be TAGGED</vt:lpstr>
      <vt:lpstr>which Plug-in and Why?</vt:lpstr>
      <vt:lpstr>Slide 6</vt:lpstr>
      <vt:lpstr>THANKS for  TUNNING IN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Persian Manuscripts</dc:title>
  <dc:creator>Dill Something</dc:creator>
  <cp:lastModifiedBy>Dill Something</cp:lastModifiedBy>
  <cp:revision>11</cp:revision>
  <dcterms:created xsi:type="dcterms:W3CDTF">2012-02-05T07:12:03Z</dcterms:created>
  <dcterms:modified xsi:type="dcterms:W3CDTF">2012-02-05T08:16:42Z</dcterms:modified>
</cp:coreProperties>
</file>