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A82EE-4B40-48A3-8236-A7687B5283BF}" type="datetimeFigureOut">
              <a:rPr lang="en-US" smtClean="0"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25EE9-CF0E-49C2-AB53-EE6F50B79A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A82EE-4B40-48A3-8236-A7687B5283BF}" type="datetimeFigureOut">
              <a:rPr lang="en-US" smtClean="0"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25EE9-CF0E-49C2-AB53-EE6F50B79A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A82EE-4B40-48A3-8236-A7687B5283BF}" type="datetimeFigureOut">
              <a:rPr lang="en-US" smtClean="0"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25EE9-CF0E-49C2-AB53-EE6F50B79A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A82EE-4B40-48A3-8236-A7687B5283BF}" type="datetimeFigureOut">
              <a:rPr lang="en-US" smtClean="0"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25EE9-CF0E-49C2-AB53-EE6F50B79A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A82EE-4B40-48A3-8236-A7687B5283BF}" type="datetimeFigureOut">
              <a:rPr lang="en-US" smtClean="0"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25EE9-CF0E-49C2-AB53-EE6F50B79A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A82EE-4B40-48A3-8236-A7687B5283BF}" type="datetimeFigureOut">
              <a:rPr lang="en-US" smtClean="0"/>
              <a:t>11/16/2011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25EE9-CF0E-49C2-AB53-EE6F50B79A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A82EE-4B40-48A3-8236-A7687B5283BF}" type="datetimeFigureOut">
              <a:rPr lang="en-US" smtClean="0"/>
              <a:t>11/16/2011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25EE9-CF0E-49C2-AB53-EE6F50B79A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A82EE-4B40-48A3-8236-A7687B5283BF}" type="datetimeFigureOut">
              <a:rPr lang="en-US" smtClean="0"/>
              <a:t>11/16/2011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25EE9-CF0E-49C2-AB53-EE6F50B79A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A82EE-4B40-48A3-8236-A7687B5283BF}" type="datetimeFigureOut">
              <a:rPr lang="en-US" smtClean="0"/>
              <a:t>11/16/2011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25EE9-CF0E-49C2-AB53-EE6F50B79A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A82EE-4B40-48A3-8236-A7687B5283BF}" type="datetimeFigureOut">
              <a:rPr lang="en-US" smtClean="0"/>
              <a:t>11/16/2011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25EE9-CF0E-49C2-AB53-EE6F50B79A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A82EE-4B40-48A3-8236-A7687B5283BF}" type="datetimeFigureOut">
              <a:rPr lang="en-US" smtClean="0"/>
              <a:t>11/16/2011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25EE9-CF0E-49C2-AB53-EE6F50B79A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A82EE-4B40-48A3-8236-A7687B5283BF}" type="datetimeFigureOut">
              <a:rPr lang="en-US" smtClean="0"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25EE9-CF0E-49C2-AB53-EE6F50B79AA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WikiCite</a:t>
            </a:r>
            <a:r>
              <a:rPr lang="en-US" dirty="0" smtClean="0"/>
              <a:t> for </a:t>
            </a:r>
            <a:r>
              <a:rPr lang="en-US" dirty="0" err="1" smtClean="0"/>
              <a:t>Omeka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author of the </a:t>
            </a:r>
            <a:r>
              <a:rPr lang="en-US" dirty="0" err="1" smtClean="0"/>
              <a:t>Wikicite</a:t>
            </a:r>
            <a:r>
              <a:rPr lang="en-US" dirty="0" smtClean="0"/>
              <a:t> </a:t>
            </a:r>
            <a:r>
              <a:rPr lang="en-US" dirty="0" err="1" smtClean="0"/>
              <a:t>Plugin</a:t>
            </a:r>
            <a:r>
              <a:rPr lang="en-US" dirty="0" smtClean="0"/>
              <a:t> is Jeremy Boggs.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WikiCite</a:t>
            </a:r>
            <a:r>
              <a:rPr lang="en-US" dirty="0" smtClean="0"/>
              <a:t> adds Wikipedia citation codes to each public item or collection.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Tags that are available;</a:t>
            </a:r>
          </a:p>
          <a:p>
            <a:r>
              <a:rPr lang="en-US" dirty="0" smtClean="0"/>
              <a:t>citation</a:t>
            </a:r>
          </a:p>
          <a:p>
            <a:r>
              <a:rPr lang="en-US" dirty="0" smtClean="0"/>
              <a:t>items</a:t>
            </a:r>
          </a:p>
          <a:p>
            <a:r>
              <a:rPr lang="en-US" dirty="0" smtClean="0"/>
              <a:t>Wikipedia</a:t>
            </a:r>
          </a:p>
          <a:p>
            <a:r>
              <a:rPr lang="en-US" dirty="0" smtClean="0"/>
              <a:t>collection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plugin</a:t>
            </a:r>
            <a:r>
              <a:rPr lang="en-US" dirty="0" smtClean="0"/>
              <a:t> also adds additional citation parameters if available in an item.  Examples are;</a:t>
            </a:r>
          </a:p>
          <a:p>
            <a:r>
              <a:rPr lang="en-US" dirty="0" smtClean="0"/>
              <a:t>author</a:t>
            </a:r>
          </a:p>
          <a:p>
            <a:r>
              <a:rPr lang="en-US" dirty="0" smtClean="0"/>
              <a:t>title</a:t>
            </a:r>
          </a:p>
          <a:p>
            <a:r>
              <a:rPr lang="en-US" dirty="0" smtClean="0"/>
              <a:t>date</a:t>
            </a:r>
          </a:p>
          <a:p>
            <a:r>
              <a:rPr lang="en-US" dirty="0" smtClean="0"/>
              <a:t>journal</a:t>
            </a:r>
          </a:p>
          <a:p>
            <a:r>
              <a:rPr lang="en-US" dirty="0" smtClean="0"/>
              <a:t>pages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link- </a:t>
            </a:r>
            <a:r>
              <a:rPr lang="en-US" dirty="0" err="1" smtClean="0"/>
              <a:t>http://github.com/clio/web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Support link available; </a:t>
            </a:r>
            <a:r>
              <a:rPr lang="en-US" dirty="0" err="1" smtClean="0"/>
              <a:t>http://github.com/clioweb/wikicite/omeka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67</Words>
  <Application>Microsoft Office PowerPoint</Application>
  <PresentationFormat>On-screen Show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WikiCite for Omeka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WikiCite for Omeka</dc:title>
  <dc:creator>student</dc:creator>
  <cp:lastModifiedBy>student</cp:lastModifiedBy>
  <cp:revision>2</cp:revision>
  <dcterms:created xsi:type="dcterms:W3CDTF">2011-11-16T22:28:41Z</dcterms:created>
  <dcterms:modified xsi:type="dcterms:W3CDTF">2011-11-16T22:41:04Z</dcterms:modified>
</cp:coreProperties>
</file>