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E7B22C1-40D8-4149-BACC-CCC2FD7CE90C}" type="datetimeFigureOut">
              <a:rPr lang="en-US" smtClean="0"/>
              <a:t>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01E42B1-4BA9-CD4A-82A7-72704610A6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Simple Pages plug-in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Christina Bell </a:t>
            </a:r>
          </a:p>
          <a:p>
            <a:r>
              <a:rPr lang="en-US" dirty="0" smtClean="0"/>
              <a:t>23 February 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“Allows administrators to create simple web pages for their public site.” </a:t>
            </a:r>
            <a:endParaRPr lang="en-US" dirty="0" smtClean="0"/>
          </a:p>
          <a:p>
            <a:r>
              <a:rPr lang="en-US" sz="3200" dirty="0" smtClean="0"/>
              <a:t>Claims no knowledge of web development is needed.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Omeka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4" name="Content Placeholder 3" descr="ef_Fro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737" r="-4073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Pages Admin</a:t>
            </a:r>
            <a:endParaRPr lang="en-US" dirty="0"/>
          </a:p>
        </p:txBody>
      </p:sp>
      <p:pic>
        <p:nvPicPr>
          <p:cNvPr id="4" name="Content Placeholder 3" descr="ef_SimpPageMa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9" r="-62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Pages- edit view</a:t>
            </a:r>
            <a:endParaRPr lang="en-US" dirty="0"/>
          </a:p>
        </p:txBody>
      </p:sp>
      <p:pic>
        <p:nvPicPr>
          <p:cNvPr id="4" name="Content Placeholder 3" descr="ef_ProjDescEdi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269" r="-23269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Version</a:t>
            </a:r>
            <a:endParaRPr lang="en-US" dirty="0"/>
          </a:p>
        </p:txBody>
      </p:sp>
      <p:pic>
        <p:nvPicPr>
          <p:cNvPr id="4" name="Content Placeholder 3" descr="ef_ProjDescMa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534" r="-23534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plug in is effective for producing easy, text based pages.</a:t>
            </a:r>
          </a:p>
          <a:p>
            <a:r>
              <a:rPr lang="en-US" dirty="0" smtClean="0"/>
              <a:t>Some knowledge of HTML tags is needed- e.g. cannot bold or italicize text without the correct tags. </a:t>
            </a:r>
          </a:p>
          <a:p>
            <a:r>
              <a:rPr lang="en-US" dirty="0" smtClean="0"/>
              <a:t>This plug in really only works with text- to display images, something like the Exhibit Builder would be better.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20</TotalTime>
  <Words>105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The Simple Pages plug-in</vt:lpstr>
      <vt:lpstr>Simple Pages</vt:lpstr>
      <vt:lpstr>My Omeka Page</vt:lpstr>
      <vt:lpstr>Simple Pages Admin</vt:lpstr>
      <vt:lpstr>Simple Pages- edit view</vt:lpstr>
      <vt:lpstr>Published Version</vt:lpstr>
      <vt:lpstr>Critique </vt:lpstr>
    </vt:vector>
  </TitlesOfParts>
  <Company>PCAO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Simple Pages plug-in</dc:title>
  <dc:creator>Christina Bell</dc:creator>
  <cp:lastModifiedBy>Christina Bell</cp:lastModifiedBy>
  <cp:revision>1</cp:revision>
  <dcterms:created xsi:type="dcterms:W3CDTF">2012-02-26T18:19:47Z</dcterms:created>
  <dcterms:modified xsi:type="dcterms:W3CDTF">2012-02-26T18:39:55Z</dcterms:modified>
</cp:coreProperties>
</file>