
<file path=[Content_Types].xml><?xml version="1.0" encoding="utf-8"?>
<Types xmlns="http://schemas.openxmlformats.org/package/2006/content-types">
  <Override PartName="/ppt/slideLayouts/slideLayout18.xml" ContentType="application/vnd.openxmlformats-officedocument.presentationml.slideLayout+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CB974B2D-CF54-E040-A5D8-1C1891CEEF0B}" type="datetimeFigureOut">
              <a:rPr lang="en-US" smtClean="0"/>
              <a:pPr/>
              <a:t>2/26/12</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CF4CDC99-D1C1-6643-917E-C468C6CBC67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B974B2D-CF54-E040-A5D8-1C1891CEEF0B}" type="datetimeFigureOut">
              <a:rPr lang="en-US" smtClean="0"/>
              <a:pPr/>
              <a:t>2/26/12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74B2D-CF54-E040-A5D8-1C1891CEEF0B}" type="datetimeFigureOut">
              <a:rPr lang="en-US" smtClean="0"/>
              <a:pPr/>
              <a:t>2/26/12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Click icon to add picture</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B974B2D-CF54-E040-A5D8-1C1891CEEF0B}" type="datetimeFigureOut">
              <a:rPr lang="en-US" smtClean="0"/>
              <a:pPr/>
              <a:t>2/26/12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B974B2D-CF54-E040-A5D8-1C1891CEEF0B}" type="datetimeFigureOut">
              <a:rPr lang="en-US" smtClean="0"/>
              <a:pPr/>
              <a:t>2/26/12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B974B2D-CF54-E040-A5D8-1C1891CEEF0B}" type="datetimeFigureOut">
              <a:rPr lang="en-US" smtClean="0"/>
              <a:pPr/>
              <a:t>2/26/12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CB974B2D-CF54-E040-A5D8-1C1891CEEF0B}" type="datetimeFigureOut">
              <a:rPr lang="en-US" smtClean="0"/>
              <a:pPr/>
              <a:t>2/26/12</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CF4CDC99-D1C1-6643-917E-C468C6CBC67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CB974B2D-CF54-E040-A5D8-1C1891CEEF0B}" type="datetimeFigureOut">
              <a:rPr lang="en-US" smtClean="0"/>
              <a:pPr/>
              <a:t>2/26/12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DC99-D1C1-6643-917E-C468C6CBC67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974B2D-CF54-E040-A5D8-1C1891CEEF0B}" type="datetimeFigureOut">
              <a:rPr lang="en-US" smtClean="0"/>
              <a:pPr/>
              <a:t>2/26/12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DC99-D1C1-6643-917E-C468C6CBC67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B974B2D-CF54-E040-A5D8-1C1891CEEF0B}" type="datetimeFigureOut">
              <a:rPr lang="en-US" smtClean="0"/>
              <a:pPr/>
              <a:t>2/26/12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CDC99-D1C1-6643-917E-C468C6CBC673}" type="slidenum">
              <a:rPr lang="en-US" smtClean="0"/>
              <a:pPr/>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B974B2D-CF54-E040-A5D8-1C1891CEEF0B}" type="datetimeFigureOut">
              <a:rPr lang="en-US" smtClean="0"/>
              <a:pPr/>
              <a:t>2/26/12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DC99-D1C1-6643-917E-C468C6CBC673}" type="slidenum">
              <a:rPr lang="en-US" smtClean="0"/>
              <a:pPr/>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CB974B2D-CF54-E040-A5D8-1C1891CEEF0B}" type="datetimeFigureOut">
              <a:rPr lang="en-US" smtClean="0"/>
              <a:pPr/>
              <a:t>2/26/12</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CF4CDC99-D1C1-6643-917E-C468C6CBC6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s.nyu.edu/courses/fall11/ENGL-GA.2957-001/FeministWriting/SGwebFiles/SGFrameset.html" TargetMode="External"/><Relationship Id="rId3"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Enlightenment Feminism </a:t>
            </a:r>
            <a:endParaRPr lang="en-US" dirty="0"/>
          </a:p>
        </p:txBody>
      </p:sp>
      <p:sp>
        <p:nvSpPr>
          <p:cNvPr id="3" name="Subtitle 2"/>
          <p:cNvSpPr>
            <a:spLocks noGrp="1"/>
          </p:cNvSpPr>
          <p:nvPr>
            <p:ph type="subTitle" idx="1"/>
          </p:nvPr>
        </p:nvSpPr>
        <p:spPr/>
        <p:txBody>
          <a:bodyPr/>
          <a:lstStyle/>
          <a:p>
            <a:r>
              <a:rPr lang="en-US" dirty="0" smtClean="0"/>
              <a:t>Christina Bell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Omeka</a:t>
            </a:r>
            <a:r>
              <a:rPr lang="en-US" dirty="0" smtClean="0"/>
              <a:t> site</a:t>
            </a:r>
            <a:endParaRPr lang="en-US" dirty="0"/>
          </a:p>
        </p:txBody>
      </p:sp>
      <p:pic>
        <p:nvPicPr>
          <p:cNvPr id="5" name="Content Placeholder 4" descr="ef_Front.jpg"/>
          <p:cNvPicPr>
            <a:picLocks noGrp="1" noChangeAspect="1"/>
          </p:cNvPicPr>
          <p:nvPr>
            <p:ph idx="1"/>
          </p:nvPr>
        </p:nvPicPr>
        <p:blipFill>
          <a:blip r:embed="rId2"/>
          <a:srcRect l="-40737" r="-40737"/>
          <a:stretch>
            <a:fillRect/>
          </a:stretch>
        </p:blipFill>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a repository of texts written during the Enlightenment period (mid-seventeenth to late eighteenth centuries) regarding women’s </a:t>
            </a:r>
            <a:r>
              <a:rPr lang="en-US" dirty="0" smtClean="0"/>
              <a:t>rights. </a:t>
            </a:r>
            <a:r>
              <a:rPr lang="en-US" dirty="0" smtClean="0"/>
              <a:t>Modern feminist history often begins with the “first wave” movement, dated from Mary Wollstonecraft’s publication of </a:t>
            </a:r>
            <a:r>
              <a:rPr lang="en-US" i="1" dirty="0" smtClean="0"/>
              <a:t>The Vindication of the Rights of Women</a:t>
            </a:r>
            <a:r>
              <a:rPr lang="en-US" dirty="0" smtClean="0"/>
              <a:t> in 1792. While this work was definitive in advocating for equal rights and opportunities between the sexes, it was preceded by centuries of writing related in various ways to the rights of women. This digital library seeks to gather texts produced prior to 1792, written by both men and </a:t>
            </a:r>
            <a:r>
              <a:rPr lang="en-US" dirty="0" smtClean="0"/>
              <a:t>women in Great Britain, </a:t>
            </a:r>
            <a:r>
              <a:rPr lang="en-US" dirty="0" smtClean="0"/>
              <a:t>with both pro- and anti- feminist arguments.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Collections</a:t>
            </a:r>
            <a:endParaRPr lang="en-US" dirty="0"/>
          </a:p>
        </p:txBody>
      </p:sp>
      <p:sp>
        <p:nvSpPr>
          <p:cNvPr id="3" name="Content Placeholder 2"/>
          <p:cNvSpPr>
            <a:spLocks noGrp="1"/>
          </p:cNvSpPr>
          <p:nvPr>
            <p:ph idx="1"/>
          </p:nvPr>
        </p:nvSpPr>
        <p:spPr/>
        <p:txBody>
          <a:bodyPr/>
          <a:lstStyle/>
          <a:p>
            <a:r>
              <a:rPr lang="en-US" dirty="0" smtClean="0"/>
              <a:t>At present, the repository is divided into two collections, based upon</a:t>
            </a:r>
            <a:r>
              <a:rPr lang="en-US" dirty="0" smtClean="0"/>
              <a:t> date of origin. That is, they are divided by century. I </a:t>
            </a:r>
            <a:r>
              <a:rPr lang="en-US" dirty="0" smtClean="0"/>
              <a:t>am still working to gather texts, and as the collection builds the </a:t>
            </a:r>
            <a:r>
              <a:rPr lang="en-US" dirty="0" err="1" smtClean="0"/>
              <a:t>collection(s</a:t>
            </a:r>
            <a:r>
              <a:rPr lang="en-US" dirty="0" smtClean="0"/>
              <a:t>) organization may change</a:t>
            </a:r>
            <a:r>
              <a:rPr lang="en-US" dirty="0" smtClean="0"/>
              <a:t>. All texts </a:t>
            </a:r>
            <a:r>
              <a:rPr lang="en-US" dirty="0" smtClean="0"/>
              <a:t>are from British authors, written in the seventeenth and eighteenth centuries.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Metadata	</a:t>
            </a:r>
            <a:endParaRPr lang="en-US" dirty="0"/>
          </a:p>
        </p:txBody>
      </p:sp>
      <p:sp>
        <p:nvSpPr>
          <p:cNvPr id="3" name="Content Placeholder 2"/>
          <p:cNvSpPr>
            <a:spLocks noGrp="1"/>
          </p:cNvSpPr>
          <p:nvPr>
            <p:ph idx="1"/>
          </p:nvPr>
        </p:nvSpPr>
        <p:spPr/>
        <p:txBody>
          <a:bodyPr/>
          <a:lstStyle/>
          <a:p>
            <a:pPr lvl="0"/>
            <a:r>
              <a:rPr lang="en-US" dirty="0" smtClean="0"/>
              <a:t>Dublin Core fields: creator, date, description, language, source, subject, title.</a:t>
            </a:r>
          </a:p>
          <a:p>
            <a:pPr lvl="0"/>
            <a:r>
              <a:rPr lang="en-US" dirty="0" smtClean="0"/>
              <a:t>Additional: publication place</a:t>
            </a:r>
            <a:r>
              <a:rPr lang="en-US" dirty="0" smtClean="0"/>
              <a:t>,</a:t>
            </a:r>
            <a:r>
              <a:rPr lang="en-US" dirty="0" smtClean="0"/>
              <a:t> </a:t>
            </a:r>
            <a:r>
              <a:rPr lang="en-US" dirty="0" smtClean="0"/>
              <a:t>and </a:t>
            </a:r>
            <a:r>
              <a:rPr lang="en-US" dirty="0" smtClean="0"/>
              <a:t>gender of author, pro- or anti- feminist position.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Tags</a:t>
            </a:r>
            <a:endParaRPr lang="en-US" dirty="0"/>
          </a:p>
        </p:txBody>
      </p:sp>
      <p:sp>
        <p:nvSpPr>
          <p:cNvPr id="3" name="Content Placeholder 2"/>
          <p:cNvSpPr>
            <a:spLocks noGrp="1"/>
          </p:cNvSpPr>
          <p:nvPr>
            <p:ph idx="1"/>
          </p:nvPr>
        </p:nvSpPr>
        <p:spPr/>
        <p:txBody>
          <a:bodyPr/>
          <a:lstStyle/>
          <a:p>
            <a:r>
              <a:rPr lang="en-US" dirty="0" smtClean="0"/>
              <a:t>Tags are vital to the organization of these texts. They allow for cross-collection organization, and enable the user to view texts organized based upon the other metadata elements than the strict collection definitions. This allows the user to customize their use of the repository as a whole, and define the organization of the texts by their own needs.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Plug-Ins</a:t>
            </a:r>
            <a:br>
              <a:rPr lang="en-US" dirty="0" smtClean="0"/>
            </a:br>
            <a:endParaRPr lang="en-US" dirty="0"/>
          </a:p>
        </p:txBody>
      </p:sp>
      <p:sp>
        <p:nvSpPr>
          <p:cNvPr id="3" name="Content Placeholder 2"/>
          <p:cNvSpPr>
            <a:spLocks noGrp="1"/>
          </p:cNvSpPr>
          <p:nvPr>
            <p:ph idx="1"/>
          </p:nvPr>
        </p:nvSpPr>
        <p:spPr/>
        <p:txBody>
          <a:bodyPr/>
          <a:lstStyle/>
          <a:p>
            <a:r>
              <a:rPr lang="en-US" dirty="0" smtClean="0"/>
              <a:t>Simple Contact </a:t>
            </a:r>
            <a:r>
              <a:rPr lang="en-US" dirty="0" smtClean="0"/>
              <a:t>Form (not in use for security reasons). </a:t>
            </a:r>
            <a:endParaRPr lang="en-US" dirty="0" smtClean="0"/>
          </a:p>
          <a:p>
            <a:r>
              <a:rPr lang="en-US" dirty="0" smtClean="0"/>
              <a:t>Simple Pages </a:t>
            </a:r>
          </a:p>
          <a:p>
            <a:r>
              <a:rPr lang="en-US" dirty="0" smtClean="0"/>
              <a:t>Library of Congress Subject Headings (not available)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Companion </a:t>
            </a:r>
            <a:r>
              <a:rPr lang="en-US" smtClean="0"/>
              <a:t>Site</a:t>
            </a:r>
            <a:endParaRPr lang="en-US" dirty="0"/>
          </a:p>
        </p:txBody>
      </p:sp>
      <p:pic>
        <p:nvPicPr>
          <p:cNvPr id="4" name="Content Placeholder 3" descr="Screen Shot 2012-02-05 at 3.11.48 PM.png">
            <a:hlinkClick r:id="rId2"/>
          </p:cNvPr>
          <p:cNvPicPr>
            <a:picLocks noGrp="1" noChangeAspect="1"/>
          </p:cNvPicPr>
          <p:nvPr>
            <p:ph idx="1"/>
          </p:nvPr>
        </p:nvPicPr>
        <p:blipFill>
          <a:blip r:embed="rId3"/>
          <a:srcRect t="-3186" b="-3186"/>
          <a:stretch>
            <a:fillRect/>
          </a:stretch>
        </p:blipFill>
        <p:spPr/>
      </p:pic>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72</TotalTime>
  <Words>324</Words>
  <Application>Microsoft Macintosh PowerPoint</Application>
  <PresentationFormat>On-screen Show (4:3)</PresentationFormat>
  <Paragraphs>17</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Inkwell</vt:lpstr>
      <vt:lpstr>Enlightenment Feminism </vt:lpstr>
      <vt:lpstr>The Omeka site</vt:lpstr>
      <vt:lpstr>About </vt:lpstr>
      <vt:lpstr>Collections</vt:lpstr>
      <vt:lpstr>Metadata </vt:lpstr>
      <vt:lpstr>Tags</vt:lpstr>
      <vt:lpstr>Plug-Ins </vt:lpstr>
      <vt:lpstr>Companion Site</vt:lpstr>
    </vt:vector>
  </TitlesOfParts>
  <Company>PCAO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Enlightenment Feminism </dc:title>
  <dc:creator>Christina Bell</dc:creator>
  <cp:lastModifiedBy>Christina Bell</cp:lastModifiedBy>
  <cp:revision>4</cp:revision>
  <dcterms:created xsi:type="dcterms:W3CDTF">2012-02-26T18:16:50Z</dcterms:created>
  <dcterms:modified xsi:type="dcterms:W3CDTF">2012-02-26T18:29:43Z</dcterms:modified>
</cp:coreProperties>
</file>