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8D37-213C-431F-A084-26F4079D26D8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0B4A9-7041-4A82-B58B-DCDD8E707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Image Annotation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 presentation by 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Kelly Marie Blanchat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it Does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Image annotation allows users to choose a section of an image to ‘highlight’ and associate with text.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Think: </a:t>
            </a:r>
            <a:r>
              <a:rPr lang="en-US" b="1" dirty="0" err="1" smtClean="0">
                <a:solidFill>
                  <a:schemeClr val="bg1"/>
                </a:solidFill>
              </a:rPr>
              <a:t>Facebook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&amp; </a:t>
            </a:r>
            <a:r>
              <a:rPr lang="en-US" b="1" dirty="0" err="1" smtClean="0">
                <a:solidFill>
                  <a:schemeClr val="bg1"/>
                </a:solidFill>
              </a:rPr>
              <a:t>Flickr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 am using it to translate hard-to-read text in letters, to help the user get the visual information from the scanned image, while also enabling content.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Who can use it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Anyone!  </a:t>
            </a:r>
            <a:r>
              <a:rPr lang="en-US" dirty="0" smtClean="0">
                <a:solidFill>
                  <a:schemeClr val="bg1"/>
                </a:solidFill>
              </a:rPr>
              <a:t>You can set up Image Annotation for just the administrator, give access to certain users, or everybody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Pros of Image Annotation: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INTUITIVE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Easy to use (intuitive!)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Makes you look like an expert web-designer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Questions: </a:t>
            </a:r>
            <a:r>
              <a:rPr lang="en-US" dirty="0" smtClean="0">
                <a:solidFill>
                  <a:schemeClr val="bg1"/>
                </a:solidFill>
              </a:rPr>
              <a:t>Will it work with LIGHTBOX? We’ll see…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To #1: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sure there is a folder within your chosen theme called ‘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items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If not, simply create an ‘items’ folder before moving to step 2.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If you are undecided on your theme, simply copy the items folder into every theme so that you won’t have to back-track later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to #2: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 err="1" smtClean="0">
                <a:solidFill>
                  <a:schemeClr val="bg1"/>
                </a:solidFill>
              </a:rPr>
              <a:t>WinSCP</a:t>
            </a:r>
            <a:r>
              <a:rPr lang="en-US" dirty="0" smtClean="0">
                <a:solidFill>
                  <a:schemeClr val="bg1"/>
                </a:solidFill>
              </a:rPr>
              <a:t> / Fetch / etc. follow the path of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application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 views  scripts  items </a:t>
            </a:r>
          </a:p>
          <a:p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Copy the "show.php" file found in and move it to the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items folder </a:t>
            </a:r>
            <a:r>
              <a:rPr lang="en-US" dirty="0" smtClean="0">
                <a:solidFill>
                  <a:schemeClr val="bg1"/>
                </a:solidFill>
              </a:rPr>
              <a:t>that you just created.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to #3: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Choose the ‘edit’ option for ‘show.php’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Paste in the following function: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&lt;?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php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echo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image_annotation_display_annotated_image_gallery_for_item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();?&gt;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to #4: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Save, Save, Save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file path should be: </a:t>
            </a:r>
            <a:r>
              <a:rPr lang="en-U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themename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 items  show.php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Issues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Don’t write too much!  </a:t>
            </a:r>
            <a:r>
              <a:rPr lang="en-US" dirty="0" smtClean="0">
                <a:solidFill>
                  <a:schemeClr val="bg1"/>
                </a:solidFill>
              </a:rPr>
              <a:t>All the annotation text boxes are placed below the selected (‘highlighted’) area – if you select an area near the bottom of the image a scroll bar will pop up and make it impossible to read the text.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somehow lost my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administrator view </a:t>
            </a:r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 err="1" smtClean="0">
                <a:solidFill>
                  <a:schemeClr val="bg1"/>
                </a:solidFill>
              </a:rPr>
              <a:t>Omeka</a:t>
            </a:r>
            <a:r>
              <a:rPr lang="en-US" dirty="0" smtClean="0">
                <a:solidFill>
                  <a:schemeClr val="bg1"/>
                </a:solidFill>
              </a:rPr>
              <a:t>.  The Plug-in still works, it’s just annoying. (I probably tried to change something else in the ‘show.php’ file –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don’t be a nerd </a:t>
            </a:r>
            <a:r>
              <a:rPr lang="en-US" dirty="0" smtClean="0">
                <a:solidFill>
                  <a:schemeClr val="bg1"/>
                </a:solidFill>
              </a:rPr>
              <a:t>and keep it how it is!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124200" y="-8229600"/>
            <a:ext cx="21031200" cy="1824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357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Image Annotation</vt:lpstr>
      <vt:lpstr>What it Does</vt:lpstr>
      <vt:lpstr>Who can use it</vt:lpstr>
      <vt:lpstr>How To #1:</vt:lpstr>
      <vt:lpstr>How to #2:</vt:lpstr>
      <vt:lpstr>How to #3:</vt:lpstr>
      <vt:lpstr>How to #4:</vt:lpstr>
      <vt:lpstr>Issues</vt:lpstr>
      <vt:lpstr>Slide 9</vt:lpstr>
    </vt:vector>
  </TitlesOfParts>
  <Company>Springer-SBM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Annotation</dc:title>
  <dc:creator>BLAN04</dc:creator>
  <cp:lastModifiedBy>BLAN04</cp:lastModifiedBy>
  <cp:revision>7</cp:revision>
  <dcterms:created xsi:type="dcterms:W3CDTF">2011-11-08T17:15:47Z</dcterms:created>
  <dcterms:modified xsi:type="dcterms:W3CDTF">2011-11-08T21:44:27Z</dcterms:modified>
</cp:coreProperties>
</file>